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8" r:id="rId2"/>
    <p:sldId id="260" r:id="rId3"/>
    <p:sldId id="261" r:id="rId4"/>
    <p:sldId id="273" r:id="rId5"/>
    <p:sldId id="384" r:id="rId6"/>
    <p:sldId id="389" r:id="rId7"/>
    <p:sldId id="390" r:id="rId8"/>
    <p:sldId id="387" r:id="rId9"/>
    <p:sldId id="391" r:id="rId10"/>
    <p:sldId id="392" r:id="rId11"/>
    <p:sldId id="401" r:id="rId12"/>
    <p:sldId id="393" r:id="rId13"/>
    <p:sldId id="396" r:id="rId14"/>
    <p:sldId id="400" r:id="rId15"/>
    <p:sldId id="399" r:id="rId16"/>
    <p:sldId id="398" r:id="rId17"/>
    <p:sldId id="382" r:id="rId18"/>
  </p:sldIdLst>
  <p:sldSz cx="24384000" cy="13716000"/>
  <p:notesSz cx="6858000" cy="9144000"/>
  <p:embeddedFontLst>
    <p:embeddedFont>
      <p:font typeface="나눔바른고딕 옛한글" panose="020B0603020101020101" pitchFamily="5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나눔고딕" panose="020D0604000000000000" pitchFamily="50" charset="-127"/>
      <p:regular r:id="rId28"/>
      <p:bold r:id="rId29"/>
    </p:embeddedFont>
    <p:embeddedFont>
      <p:font typeface="나눔고딕 ExtraBold" panose="020D0904000000000000" pitchFamily="50" charset="-127"/>
      <p:bold r:id="rId30"/>
    </p:embeddedFont>
  </p:embeddedFontLst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5A50"/>
    <a:srgbClr val="FFFAF6"/>
    <a:srgbClr val="04878F"/>
    <a:srgbClr val="699BD8"/>
    <a:srgbClr val="91E2C2"/>
    <a:srgbClr val="C5E0B4"/>
    <a:srgbClr val="78ACE8"/>
    <a:srgbClr val="000000"/>
    <a:srgbClr val="6F55B8"/>
    <a:srgbClr val="BDD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56" autoAdjust="0"/>
    <p:restoredTop sz="94660"/>
  </p:normalViewPr>
  <p:slideViewPr>
    <p:cSldViewPr snapToGrid="0" showGuides="1">
      <p:cViewPr varScale="1">
        <p:scale>
          <a:sx n="44" d="100"/>
          <a:sy n="44" d="100"/>
        </p:scale>
        <p:origin x="7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679638-7AE7-4E05-A9A3-910E9A79A2A5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12D0D2-4997-4810-82DA-67C876C91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715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D2B945-64FA-4E89-90D4-5403C19C0C85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35855-AEB2-4389-98F2-8D026EBF1A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78809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32" name="Freeform 9">
            <a:hlinkClick r:id="" action="ppaction://hlinkshowjump?jump=nextslide"/>
          </p:cNvPr>
          <p:cNvSpPr>
            <a:spLocks/>
          </p:cNvSpPr>
          <p:nvPr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10">
            <a:hlinkClick r:id="" action="ppaction://hlinkshowjump?jump=previousslide"/>
          </p:cNvPr>
          <p:cNvSpPr>
            <a:spLocks/>
          </p:cNvSpPr>
          <p:nvPr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82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 userDrawn="1">
          <p15:clr>
            <a:srgbClr val="FBAE40"/>
          </p15:clr>
        </p15:guide>
        <p15:guide id="2" pos="1716" userDrawn="1">
          <p15:clr>
            <a:srgbClr val="FBAE40"/>
          </p15:clr>
        </p15:guide>
        <p15:guide id="3" pos="13641" userDrawn="1">
          <p15:clr>
            <a:srgbClr val="FBAE40"/>
          </p15:clr>
        </p15:guide>
        <p15:guide id="4" pos="14564" userDrawn="1">
          <p15:clr>
            <a:srgbClr val="FBAE40"/>
          </p15:clr>
        </p15:guide>
        <p15:guide id="5" pos="2640" userDrawn="1">
          <p15:clr>
            <a:srgbClr val="FBAE40"/>
          </p15:clr>
        </p15:guide>
        <p15:guide id="6" pos="12720" userDrawn="1">
          <p15:clr>
            <a:srgbClr val="FBAE40"/>
          </p15:clr>
        </p15:guide>
        <p15:guide id="7" orient="horz" pos="1344" userDrawn="1">
          <p15:clr>
            <a:srgbClr val="FBAE40"/>
          </p15:clr>
        </p15:guide>
        <p15:guide id="8" orient="horz" pos="7584" userDrawn="1">
          <p15:clr>
            <a:srgbClr val="FBAE40"/>
          </p15:clr>
        </p15:guide>
        <p15:guide id="9" orient="horz" pos="606" userDrawn="1">
          <p15:clr>
            <a:srgbClr val="FBAE40"/>
          </p15:clr>
        </p15:guide>
        <p15:guide id="10" orient="horz" pos="803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icture At R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 userDrawn="1"/>
        </p:nvSpPr>
        <p:spPr>
          <a:xfrm>
            <a:off x="10562771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06288" y="0"/>
            <a:ext cx="12177712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10922825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10576793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7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 Picture At Cen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 userDrawn="1"/>
        </p:nvGrpSpPr>
        <p:grpSpPr>
          <a:xfrm>
            <a:off x="1241490" y="866775"/>
            <a:ext cx="1532471" cy="492443"/>
            <a:chOff x="1260546" y="866775"/>
            <a:chExt cx="1532471" cy="492443"/>
          </a:xfrm>
        </p:grpSpPr>
        <p:sp>
          <p:nvSpPr>
            <p:cNvPr id="27" name="Oval 26"/>
            <p:cNvSpPr/>
            <p:nvPr userDrawn="1"/>
          </p:nvSpPr>
          <p:spPr>
            <a:xfrm>
              <a:off x="1719791" y="1008593"/>
              <a:ext cx="224898" cy="2248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 userDrawn="1"/>
          </p:nvSpPr>
          <p:spPr>
            <a:xfrm>
              <a:off x="1260546" y="866775"/>
              <a:ext cx="153247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cap="all" spc="200" baseline="0" dirty="0" smtClean="0">
                  <a:solidFill>
                    <a:schemeClr val="accent1"/>
                  </a:solidFill>
                  <a:latin typeface="Lato Black" panose="020F0A02020204030203" pitchFamily="34" charset="0"/>
                </a:rPr>
                <a:t>MOGA</a:t>
              </a:r>
              <a:r>
                <a:rPr lang="en-US" sz="3200" cap="all" spc="200" baseline="0" dirty="0" smtClean="0">
                  <a:solidFill>
                    <a:schemeClr val="accent2"/>
                  </a:solidFill>
                  <a:latin typeface="Lato Black" panose="020F0A02020204030203" pitchFamily="34" charset="0"/>
                </a:rPr>
                <a:t>.</a:t>
              </a:r>
              <a:endParaRPr lang="en-US" sz="3200" cap="all" spc="200" baseline="0" dirty="0">
                <a:solidFill>
                  <a:schemeClr val="accent2"/>
                </a:solidFill>
                <a:latin typeface="Lato Black" panose="020F0A02020204030203" pitchFamily="34" charset="0"/>
              </a:endParaRPr>
            </a:p>
          </p:txBody>
        </p:sp>
      </p:grp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30" name="TextBox 29"/>
          <p:cNvSpPr txBox="1"/>
          <p:nvPr userDrawn="1"/>
        </p:nvSpPr>
        <p:spPr>
          <a:xfrm>
            <a:off x="1260546" y="12752388"/>
            <a:ext cx="4002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0" cap="all" spc="100" baseline="0" dirty="0" smtClean="0">
                <a:solidFill>
                  <a:schemeClr val="accent4"/>
                </a:solidFill>
                <a:latin typeface="Lato Black" panose="020F0A02020204030203" pitchFamily="34" charset="0"/>
              </a:rPr>
              <a:t>Small business </a:t>
            </a:r>
            <a:r>
              <a:rPr lang="en-US" sz="1800" b="0" cap="all" spc="100" baseline="0" dirty="0" smtClean="0">
                <a:solidFill>
                  <a:schemeClr val="accent4"/>
                </a:solidFill>
                <a:latin typeface="Lato" panose="020F0502020204030203" pitchFamily="34" charset="0"/>
              </a:rPr>
              <a:t>presentation</a:t>
            </a:r>
            <a:endParaRPr lang="en-US" sz="1800" b="0" cap="all" spc="100" baseline="0" dirty="0">
              <a:solidFill>
                <a:schemeClr val="accent4"/>
              </a:solidFill>
              <a:latin typeface="Lato" panose="020F0502020204030203" pitchFamily="34" charset="0"/>
            </a:endParaRP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256601" y="0"/>
            <a:ext cx="6891524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98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 Picture At Lef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149544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10429946" y="12752388"/>
            <a:ext cx="4002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0" cap="all" spc="100" baseline="0" dirty="0" smtClean="0">
                <a:solidFill>
                  <a:schemeClr val="accent4"/>
                </a:solidFill>
                <a:latin typeface="Lato Black" panose="020F0A02020204030203" pitchFamily="34" charset="0"/>
              </a:rPr>
              <a:t>Small business </a:t>
            </a:r>
            <a:r>
              <a:rPr lang="en-US" sz="1800" b="0" cap="all" spc="100" baseline="0" dirty="0" smtClean="0">
                <a:solidFill>
                  <a:schemeClr val="accent4"/>
                </a:solidFill>
                <a:latin typeface="Lato" panose="020F0502020204030203" pitchFamily="34" charset="0"/>
              </a:rPr>
              <a:t>presentation</a:t>
            </a:r>
            <a:endParaRPr lang="en-US" sz="1800" b="0" cap="all" spc="100" baseline="0" dirty="0">
              <a:solidFill>
                <a:schemeClr val="accent4"/>
              </a:solidFill>
              <a:latin typeface="Lato" panose="020F0502020204030203" pitchFamily="34" charset="0"/>
            </a:endParaRP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10429946" y="866775"/>
            <a:ext cx="1532471" cy="492443"/>
            <a:chOff x="1260546" y="866775"/>
            <a:chExt cx="1532471" cy="492443"/>
          </a:xfrm>
        </p:grpSpPr>
        <p:sp>
          <p:nvSpPr>
            <p:cNvPr id="24" name="Oval 23"/>
            <p:cNvSpPr/>
            <p:nvPr userDrawn="1"/>
          </p:nvSpPr>
          <p:spPr>
            <a:xfrm>
              <a:off x="1719791" y="1008593"/>
              <a:ext cx="224898" cy="2248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 userDrawn="1"/>
          </p:nvSpPr>
          <p:spPr>
            <a:xfrm>
              <a:off x="1260546" y="866775"/>
              <a:ext cx="153247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cap="all" spc="200" baseline="0" dirty="0" smtClean="0">
                  <a:solidFill>
                    <a:schemeClr val="accent1"/>
                  </a:solidFill>
                  <a:latin typeface="Lato Black" panose="020F0A02020204030203" pitchFamily="34" charset="0"/>
                </a:rPr>
                <a:t>MOGA</a:t>
              </a:r>
              <a:r>
                <a:rPr lang="en-US" sz="3200" cap="all" spc="200" baseline="0" dirty="0" smtClean="0">
                  <a:solidFill>
                    <a:schemeClr val="accent2"/>
                  </a:solidFill>
                  <a:latin typeface="Lato Black" panose="020F0A02020204030203" pitchFamily="34" charset="0"/>
                </a:rPr>
                <a:t>.</a:t>
              </a:r>
              <a:endParaRPr lang="en-US" sz="3200" cap="all" spc="200" baseline="0" dirty="0">
                <a:solidFill>
                  <a:schemeClr val="accent2"/>
                </a:solidFill>
                <a:latin typeface="Lato Black" panose="020F0A02020204030203" pitchFamily="34" charset="0"/>
              </a:endParaRPr>
            </a:p>
          </p:txBody>
        </p:sp>
      </p:grp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69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0"/>
          <p:cNvSpPr>
            <a:spLocks noGrp="1"/>
          </p:cNvSpPr>
          <p:nvPr>
            <p:ph type="pic" sz="quarter" idx="10"/>
          </p:nvPr>
        </p:nvSpPr>
        <p:spPr>
          <a:xfrm>
            <a:off x="-5080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1"/>
          </p:nvPr>
        </p:nvSpPr>
        <p:spPr>
          <a:xfrm>
            <a:off x="6094096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2186920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30"/>
          <p:cNvSpPr>
            <a:spLocks noGrp="1"/>
          </p:cNvSpPr>
          <p:nvPr>
            <p:ph type="pic" sz="quarter" idx="13"/>
          </p:nvPr>
        </p:nvSpPr>
        <p:spPr>
          <a:xfrm>
            <a:off x="18286095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30"/>
          <p:cNvSpPr>
            <a:spLocks noGrp="1"/>
          </p:cNvSpPr>
          <p:nvPr>
            <p:ph type="pic" sz="quarter" idx="14"/>
          </p:nvPr>
        </p:nvSpPr>
        <p:spPr>
          <a:xfrm>
            <a:off x="-5080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30"/>
          <p:cNvSpPr>
            <a:spLocks noGrp="1"/>
          </p:cNvSpPr>
          <p:nvPr>
            <p:ph type="pic" sz="quarter" idx="15"/>
          </p:nvPr>
        </p:nvSpPr>
        <p:spPr>
          <a:xfrm>
            <a:off x="6094096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6"/>
          </p:nvPr>
        </p:nvSpPr>
        <p:spPr>
          <a:xfrm>
            <a:off x="12186920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30"/>
          <p:cNvSpPr>
            <a:spLocks noGrp="1"/>
          </p:cNvSpPr>
          <p:nvPr>
            <p:ph type="pic" sz="quarter" idx="17"/>
          </p:nvPr>
        </p:nvSpPr>
        <p:spPr>
          <a:xfrm>
            <a:off x="18286095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22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1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476150" y="4637913"/>
            <a:ext cx="3732737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7927116" y="4637913"/>
            <a:ext cx="3732737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0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2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500" y="4281779"/>
            <a:ext cx="8819816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840034" y="4281779"/>
            <a:ext cx="8819816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12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3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499" y="4281779"/>
            <a:ext cx="5540665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6119185" y="4281779"/>
            <a:ext cx="5540665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421668" y="4281779"/>
            <a:ext cx="5540665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47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4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005776" y="4281779"/>
            <a:ext cx="12654074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83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ent Projec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150226" y="4282440"/>
            <a:ext cx="8124824" cy="453135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497" y="4282441"/>
            <a:ext cx="5416553" cy="322326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730497" y="7515225"/>
            <a:ext cx="5416553" cy="4524375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6277167" y="4282440"/>
            <a:ext cx="5382683" cy="453135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4107161" y="8813800"/>
            <a:ext cx="7552690" cy="32258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153400" y="8813800"/>
            <a:ext cx="5957888" cy="32258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81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roject Showcase At R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177713" y="2133600"/>
            <a:ext cx="10942638" cy="990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0" y="0"/>
            <a:ext cx="12177712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18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Offic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484340" y="2667000"/>
            <a:ext cx="14175509" cy="9372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60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roject Showcase At Lef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74041" y="2133600"/>
            <a:ext cx="10932247" cy="990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2206288" y="0"/>
            <a:ext cx="12177712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0182324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1260546" y="12752388"/>
            <a:ext cx="4002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0" cap="all" spc="100" baseline="0" dirty="0" smtClean="0">
                <a:solidFill>
                  <a:schemeClr val="accent4"/>
                </a:solidFill>
                <a:latin typeface="Lato Black" panose="020F0A02020204030203" pitchFamily="34" charset="0"/>
              </a:rPr>
              <a:t>Small business </a:t>
            </a:r>
            <a:r>
              <a:rPr lang="en-US" sz="1800" b="0" cap="all" spc="100" baseline="0" dirty="0" smtClean="0">
                <a:solidFill>
                  <a:schemeClr val="accent4"/>
                </a:solidFill>
                <a:latin typeface="Lato" panose="020F0502020204030203" pitchFamily="34" charset="0"/>
              </a:rPr>
              <a:t>presentation</a:t>
            </a:r>
            <a:endParaRPr lang="en-US" sz="1800" b="0" cap="all" spc="100" baseline="0" dirty="0">
              <a:solidFill>
                <a:schemeClr val="accent4"/>
              </a:solidFill>
              <a:latin typeface="Lato" panose="020F0502020204030203" pitchFamily="34" charset="0"/>
            </a:endParaRPr>
          </a:p>
        </p:txBody>
      </p:sp>
      <p:sp>
        <p:nvSpPr>
          <p:cNvPr id="14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10542378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10196346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288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191000" y="4267200"/>
            <a:ext cx="16002000" cy="50038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4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27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33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 Team Who Enjoys ...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24150" y="2667000"/>
            <a:ext cx="14175509" cy="9372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 Do Trust &amp; Crediblity ...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172388" y="5714626"/>
            <a:ext cx="9487461" cy="6324974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726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wner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191000" y="4267200"/>
            <a:ext cx="4246188" cy="4246186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5946812" y="4267200"/>
            <a:ext cx="4246188" cy="4246186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068906" y="4267200"/>
            <a:ext cx="4246188" cy="4246186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08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11268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788306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2825201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7829983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78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2" userDrawn="1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Cr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11268" y="493134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400148" y="493134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6201055" y="493134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711268" y="856969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400148" y="856969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6201055" y="856969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60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vlov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88329" y="5027079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788329" y="6464981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788329" y="7902883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788329" y="9340785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788329" y="10778686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72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lient Sa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357656" y="4696962"/>
            <a:ext cx="2091690" cy="2091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6934655" y="4696962"/>
            <a:ext cx="2091690" cy="2091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06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5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1" r:id="rId2"/>
    <p:sldLayoutId id="2147483683" r:id="rId3"/>
    <p:sldLayoutId id="214748368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9" r:id="rId21"/>
    <p:sldLayoutId id="2147483678" r:id="rId22"/>
    <p:sldLayoutId id="2147483680" r:id="rId23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5439997" y="4425720"/>
            <a:ext cx="14739061" cy="1932443"/>
            <a:chOff x="5306647" y="-1818563"/>
            <a:chExt cx="14739061" cy="1932443"/>
          </a:xfrm>
        </p:grpSpPr>
        <p:sp>
          <p:nvSpPr>
            <p:cNvPr id="2" name="Oval 1"/>
            <p:cNvSpPr/>
            <p:nvPr/>
          </p:nvSpPr>
          <p:spPr>
            <a:xfrm>
              <a:off x="5306647" y="-1818563"/>
              <a:ext cx="1028523" cy="102852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5554562" y="-1594280"/>
              <a:ext cx="14491146" cy="17081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ko-KR" altLang="en-US" sz="11100" b="1" cap="all" spc="200" dirty="0" smtClean="0">
                  <a:solidFill>
                    <a:schemeClr val="accent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학교 탐방 시뮬레이션 </a:t>
              </a:r>
              <a:r>
                <a:rPr lang="en-US" sz="11100" b="1" cap="all" spc="200" baseline="0" dirty="0" smtClean="0">
                  <a:solidFill>
                    <a:schemeClr val="accent2"/>
                  </a:solidFill>
                  <a:latin typeface="Lato Black" panose="020F0A02020204030203" pitchFamily="34" charset="0"/>
                </a:rPr>
                <a:t>.</a:t>
              </a:r>
              <a:endParaRPr lang="en-US" sz="11100" b="1" cap="all" spc="200" baseline="0" dirty="0">
                <a:solidFill>
                  <a:schemeClr val="accent2"/>
                </a:solidFill>
                <a:latin typeface="Lato Black" panose="020F0A02020204030203" pitchFamily="34" charset="0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9042401" y="6582446"/>
            <a:ext cx="6375400" cy="4766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ko-KR" altLang="en-US" sz="4000" b="0" cap="all" spc="100" baseline="0" dirty="0" smtClean="0">
                <a:solidFill>
                  <a:schemeClr val="accent4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눈송이의 하루</a:t>
            </a:r>
            <a:endParaRPr lang="en-US" sz="4000" b="0" cap="all" spc="100" baseline="0" dirty="0">
              <a:solidFill>
                <a:schemeClr val="accent4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553196" y="7828522"/>
            <a:ext cx="1535381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 smtClean="0">
                <a:solidFill>
                  <a:srgbClr val="F05A50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27</a:t>
            </a:r>
            <a:r>
              <a:rPr lang="ko-KR" altLang="en-US" sz="3200" dirty="0" smtClean="0">
                <a:solidFill>
                  <a:srgbClr val="F05A50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조</a:t>
            </a:r>
            <a:endParaRPr lang="en-US" altLang="ko-KR" sz="3200" dirty="0" smtClean="0">
              <a:solidFill>
                <a:srgbClr val="F05A50"/>
              </a:solidFill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  <a:p>
            <a:pPr algn="ctr"/>
            <a:r>
              <a:rPr lang="en-US" altLang="ko-KR" sz="3200" dirty="0" smtClean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1813701 </a:t>
            </a:r>
            <a:r>
              <a:rPr lang="ko-KR" altLang="en-US" sz="3200" dirty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김규리 </a:t>
            </a:r>
            <a:r>
              <a:rPr lang="ko-KR" altLang="en-US" sz="3200" dirty="0" smtClean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 </a:t>
            </a:r>
            <a:r>
              <a:rPr lang="en-US" altLang="ko-KR" sz="3200" dirty="0" smtClean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1910896 </a:t>
            </a:r>
            <a:r>
              <a:rPr lang="ko-KR" altLang="en-US" sz="3200" dirty="0" smtClean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천옥희  </a:t>
            </a:r>
            <a:r>
              <a:rPr lang="en-US" altLang="ko-KR" sz="3200" dirty="0" smtClean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2010428 </a:t>
            </a:r>
            <a:r>
              <a:rPr lang="ko-KR" altLang="en-US" sz="3200" dirty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김지은 </a:t>
            </a:r>
            <a:r>
              <a:rPr lang="ko-KR" altLang="en-US" sz="3200" dirty="0" smtClean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 </a:t>
            </a:r>
            <a:r>
              <a:rPr lang="en-US" altLang="ko-KR" sz="3200" dirty="0" smtClean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1916336 </a:t>
            </a:r>
            <a:r>
              <a:rPr lang="ko-KR" altLang="en-US" sz="3200" dirty="0">
                <a:solidFill>
                  <a:srgbClr val="AFABAB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박다미</a:t>
            </a:r>
            <a:endParaRPr lang="ko-KR" altLang="en-US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5981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7177" y="1658814"/>
            <a:ext cx="8705775" cy="545550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7177" y="7431995"/>
            <a:ext cx="8705775" cy="5499783"/>
          </a:xfrm>
          <a:prstGeom prst="rect">
            <a:avLst/>
          </a:prstGeom>
          <a:ln>
            <a:solidFill>
              <a:srgbClr val="F05A50"/>
            </a:solidFill>
          </a:ln>
        </p:spPr>
      </p:pic>
      <p:sp>
        <p:nvSpPr>
          <p:cNvPr id="10" name="직사각형 9"/>
          <p:cNvSpPr/>
          <p:nvPr/>
        </p:nvSpPr>
        <p:spPr>
          <a:xfrm>
            <a:off x="12900512" y="11800758"/>
            <a:ext cx="7655903" cy="965672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3041190" y="6054751"/>
            <a:ext cx="7128364" cy="860137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오른쪽 화살표 17"/>
          <p:cNvSpPr/>
          <p:nvPr/>
        </p:nvSpPr>
        <p:spPr>
          <a:xfrm>
            <a:off x="10832229" y="3698819"/>
            <a:ext cx="1472810" cy="137549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화살표 18"/>
          <p:cNvSpPr/>
          <p:nvPr/>
        </p:nvSpPr>
        <p:spPr>
          <a:xfrm>
            <a:off x="10982147" y="9494141"/>
            <a:ext cx="1472810" cy="1375490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2086277" y="12008147"/>
            <a:ext cx="1854931" cy="1435797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45" y="7949044"/>
            <a:ext cx="10685040" cy="4665119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879231" y="12181400"/>
            <a:ext cx="8722865" cy="432764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6"/>
          <a:srcRect l="1" r="45415"/>
          <a:stretch/>
        </p:blipFill>
        <p:spPr>
          <a:xfrm>
            <a:off x="350759" y="2333635"/>
            <a:ext cx="10330091" cy="4188820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516316" y="5642443"/>
            <a:ext cx="10164534" cy="412307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40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6"/>
          <p:cNvSpPr>
            <a:spLocks/>
          </p:cNvSpPr>
          <p:nvPr/>
        </p:nvSpPr>
        <p:spPr bwMode="auto">
          <a:xfrm>
            <a:off x="17906954" y="7597208"/>
            <a:ext cx="4320000" cy="2160000"/>
          </a:xfrm>
          <a:custGeom>
            <a:avLst/>
            <a:gdLst>
              <a:gd name="T0" fmla="*/ 2112 w 2368"/>
              <a:gd name="T1" fmla="*/ 0 h 1184"/>
              <a:gd name="T2" fmla="*/ 1184 w 2368"/>
              <a:gd name="T3" fmla="*/ 928 h 1184"/>
              <a:gd name="T4" fmla="*/ 256 w 2368"/>
              <a:gd name="T5" fmla="*/ 0 h 1184"/>
              <a:gd name="T6" fmla="*/ 256 w 2368"/>
              <a:gd name="T7" fmla="*/ 0 h 1184"/>
              <a:gd name="T8" fmla="*/ 0 w 2368"/>
              <a:gd name="T9" fmla="*/ 0 h 1184"/>
              <a:gd name="T10" fmla="*/ 0 w 2368"/>
              <a:gd name="T11" fmla="*/ 0 h 1184"/>
              <a:gd name="T12" fmla="*/ 1184 w 2368"/>
              <a:gd name="T13" fmla="*/ 1184 h 1184"/>
              <a:gd name="T14" fmla="*/ 2368 w 2368"/>
              <a:gd name="T15" fmla="*/ 0 h 1184"/>
              <a:gd name="T16" fmla="*/ 2368 w 2368"/>
              <a:gd name="T17" fmla="*/ 0 h 1184"/>
              <a:gd name="T18" fmla="*/ 2112 w 2368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8" h="1184">
                <a:moveTo>
                  <a:pt x="2112" y="0"/>
                </a:moveTo>
                <a:cubicBezTo>
                  <a:pt x="2112" y="513"/>
                  <a:pt x="1697" y="928"/>
                  <a:pt x="1184" y="928"/>
                </a:cubicBezTo>
                <a:cubicBezTo>
                  <a:pt x="671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0" y="1184"/>
                  <a:pt x="1184" y="1184"/>
                </a:cubicBezTo>
                <a:cubicBezTo>
                  <a:pt x="1838" y="1184"/>
                  <a:pt x="2368" y="654"/>
                  <a:pt x="2368" y="0"/>
                </a:cubicBezTo>
                <a:cubicBezTo>
                  <a:pt x="2368" y="0"/>
                  <a:pt x="2368" y="0"/>
                  <a:pt x="2368" y="0"/>
                </a:cubicBezTo>
                <a:cubicBezTo>
                  <a:pt x="2112" y="0"/>
                  <a:pt x="2112" y="0"/>
                  <a:pt x="2112" y="0"/>
                </a:cubicBez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2086277" y="12008147"/>
            <a:ext cx="1854931" cy="1435797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45136" y="1905386"/>
            <a:ext cx="15959188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</a:t>
            </a:r>
            <a:r>
              <a:rPr lang="en-US" altLang="ko-KR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02. </a:t>
            </a:r>
            <a:r>
              <a:rPr lang="ko-KR" altLang="en-US" sz="6000" cap="all" spc="150" dirty="0" smtClean="0"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새로운 클래스 및 중요 클래스 </a:t>
            </a:r>
            <a:endParaRPr lang="en-US" sz="6000" cap="all" spc="150" dirty="0"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sp>
        <p:nvSpPr>
          <p:cNvPr id="5" name="Freeform 6"/>
          <p:cNvSpPr>
            <a:spLocks/>
          </p:cNvSpPr>
          <p:nvPr/>
        </p:nvSpPr>
        <p:spPr bwMode="auto">
          <a:xfrm>
            <a:off x="2529194" y="7597208"/>
            <a:ext cx="4320000" cy="2160000"/>
          </a:xfrm>
          <a:custGeom>
            <a:avLst/>
            <a:gdLst>
              <a:gd name="T0" fmla="*/ 2112 w 2368"/>
              <a:gd name="T1" fmla="*/ 0 h 1184"/>
              <a:gd name="T2" fmla="*/ 1184 w 2368"/>
              <a:gd name="T3" fmla="*/ 928 h 1184"/>
              <a:gd name="T4" fmla="*/ 256 w 2368"/>
              <a:gd name="T5" fmla="*/ 0 h 1184"/>
              <a:gd name="T6" fmla="*/ 256 w 2368"/>
              <a:gd name="T7" fmla="*/ 0 h 1184"/>
              <a:gd name="T8" fmla="*/ 0 w 2368"/>
              <a:gd name="T9" fmla="*/ 0 h 1184"/>
              <a:gd name="T10" fmla="*/ 0 w 2368"/>
              <a:gd name="T11" fmla="*/ 0 h 1184"/>
              <a:gd name="T12" fmla="*/ 1184 w 2368"/>
              <a:gd name="T13" fmla="*/ 1184 h 1184"/>
              <a:gd name="T14" fmla="*/ 2368 w 2368"/>
              <a:gd name="T15" fmla="*/ 0 h 1184"/>
              <a:gd name="T16" fmla="*/ 2368 w 2368"/>
              <a:gd name="T17" fmla="*/ 0 h 1184"/>
              <a:gd name="T18" fmla="*/ 2112 w 2368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8" h="1184">
                <a:moveTo>
                  <a:pt x="2112" y="0"/>
                </a:moveTo>
                <a:cubicBezTo>
                  <a:pt x="2112" y="513"/>
                  <a:pt x="1697" y="928"/>
                  <a:pt x="1184" y="928"/>
                </a:cubicBezTo>
                <a:cubicBezTo>
                  <a:pt x="671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0" y="1184"/>
                  <a:pt x="1184" y="1184"/>
                </a:cubicBezTo>
                <a:cubicBezTo>
                  <a:pt x="1838" y="1184"/>
                  <a:pt x="2368" y="654"/>
                  <a:pt x="2368" y="0"/>
                </a:cubicBezTo>
                <a:cubicBezTo>
                  <a:pt x="2368" y="0"/>
                  <a:pt x="2368" y="0"/>
                  <a:pt x="2368" y="0"/>
                </a:cubicBezTo>
                <a:cubicBezTo>
                  <a:pt x="2112" y="0"/>
                  <a:pt x="2112" y="0"/>
                  <a:pt x="2112" y="0"/>
                </a:cubicBez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>
            <a:off x="6371561" y="5397811"/>
            <a:ext cx="4320000" cy="2160000"/>
          </a:xfrm>
          <a:custGeom>
            <a:avLst/>
            <a:gdLst>
              <a:gd name="T0" fmla="*/ 256 w 2369"/>
              <a:gd name="T1" fmla="*/ 1184 h 1184"/>
              <a:gd name="T2" fmla="*/ 1185 w 2369"/>
              <a:gd name="T3" fmla="*/ 256 h 1184"/>
              <a:gd name="T4" fmla="*/ 2113 w 2369"/>
              <a:gd name="T5" fmla="*/ 1184 h 1184"/>
              <a:gd name="T6" fmla="*/ 2369 w 2369"/>
              <a:gd name="T7" fmla="*/ 1184 h 1184"/>
              <a:gd name="T8" fmla="*/ 1185 w 2369"/>
              <a:gd name="T9" fmla="*/ 0 h 1184"/>
              <a:gd name="T10" fmla="*/ 0 w 2369"/>
              <a:gd name="T11" fmla="*/ 1184 h 1184"/>
              <a:gd name="T12" fmla="*/ 256 w 2369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9" h="1184">
                <a:moveTo>
                  <a:pt x="256" y="1184"/>
                </a:moveTo>
                <a:cubicBezTo>
                  <a:pt x="256" y="671"/>
                  <a:pt x="672" y="256"/>
                  <a:pt x="1185" y="256"/>
                </a:cubicBezTo>
                <a:cubicBezTo>
                  <a:pt x="1698" y="256"/>
                  <a:pt x="2113" y="671"/>
                  <a:pt x="2113" y="1184"/>
                </a:cubicBezTo>
                <a:cubicBezTo>
                  <a:pt x="2369" y="1184"/>
                  <a:pt x="2369" y="1184"/>
                  <a:pt x="2369" y="1184"/>
                </a:cubicBezTo>
                <a:cubicBezTo>
                  <a:pt x="2369" y="530"/>
                  <a:pt x="1839" y="0"/>
                  <a:pt x="1185" y="0"/>
                </a:cubicBezTo>
                <a:cubicBezTo>
                  <a:pt x="531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Freeform 10"/>
          <p:cNvSpPr>
            <a:spLocks/>
          </p:cNvSpPr>
          <p:nvPr/>
        </p:nvSpPr>
        <p:spPr bwMode="auto">
          <a:xfrm>
            <a:off x="10218074" y="7612315"/>
            <a:ext cx="4320000" cy="2160000"/>
          </a:xfrm>
          <a:custGeom>
            <a:avLst/>
            <a:gdLst>
              <a:gd name="T0" fmla="*/ 2113 w 2369"/>
              <a:gd name="T1" fmla="*/ 0 h 1184"/>
              <a:gd name="T2" fmla="*/ 1185 w 2369"/>
              <a:gd name="T3" fmla="*/ 928 h 1184"/>
              <a:gd name="T4" fmla="*/ 256 w 2369"/>
              <a:gd name="T5" fmla="*/ 0 h 1184"/>
              <a:gd name="T6" fmla="*/ 256 w 2369"/>
              <a:gd name="T7" fmla="*/ 0 h 1184"/>
              <a:gd name="T8" fmla="*/ 0 w 2369"/>
              <a:gd name="T9" fmla="*/ 0 h 1184"/>
              <a:gd name="T10" fmla="*/ 0 w 2369"/>
              <a:gd name="T11" fmla="*/ 0 h 1184"/>
              <a:gd name="T12" fmla="*/ 1185 w 2369"/>
              <a:gd name="T13" fmla="*/ 1184 h 1184"/>
              <a:gd name="T14" fmla="*/ 2369 w 2369"/>
              <a:gd name="T15" fmla="*/ 0 h 1184"/>
              <a:gd name="T16" fmla="*/ 2369 w 2369"/>
              <a:gd name="T17" fmla="*/ 0 h 1184"/>
              <a:gd name="T18" fmla="*/ 2113 w 2369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9" h="1184">
                <a:moveTo>
                  <a:pt x="2113" y="0"/>
                </a:moveTo>
                <a:cubicBezTo>
                  <a:pt x="2113" y="513"/>
                  <a:pt x="1697" y="928"/>
                  <a:pt x="1185" y="928"/>
                </a:cubicBezTo>
                <a:cubicBezTo>
                  <a:pt x="672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1" y="1184"/>
                  <a:pt x="1185" y="1184"/>
                </a:cubicBezTo>
                <a:cubicBezTo>
                  <a:pt x="1839" y="1184"/>
                  <a:pt x="2369" y="654"/>
                  <a:pt x="2369" y="0"/>
                </a:cubicBezTo>
                <a:cubicBezTo>
                  <a:pt x="2369" y="0"/>
                  <a:pt x="2369" y="0"/>
                  <a:pt x="2369" y="0"/>
                </a:cubicBezTo>
                <a:cubicBezTo>
                  <a:pt x="2113" y="0"/>
                  <a:pt x="2113" y="0"/>
                  <a:pt x="2113" y="0"/>
                </a:cubicBez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Freeform 11"/>
          <p:cNvSpPr>
            <a:spLocks/>
          </p:cNvSpPr>
          <p:nvPr/>
        </p:nvSpPr>
        <p:spPr bwMode="auto">
          <a:xfrm>
            <a:off x="14060441" y="5437208"/>
            <a:ext cx="4320000" cy="2160000"/>
          </a:xfrm>
          <a:custGeom>
            <a:avLst/>
            <a:gdLst>
              <a:gd name="T0" fmla="*/ 256 w 2369"/>
              <a:gd name="T1" fmla="*/ 1184 h 1184"/>
              <a:gd name="T2" fmla="*/ 1185 w 2369"/>
              <a:gd name="T3" fmla="*/ 256 h 1184"/>
              <a:gd name="T4" fmla="*/ 2113 w 2369"/>
              <a:gd name="T5" fmla="*/ 1184 h 1184"/>
              <a:gd name="T6" fmla="*/ 2369 w 2369"/>
              <a:gd name="T7" fmla="*/ 1184 h 1184"/>
              <a:gd name="T8" fmla="*/ 1185 w 2369"/>
              <a:gd name="T9" fmla="*/ 0 h 1184"/>
              <a:gd name="T10" fmla="*/ 0 w 2369"/>
              <a:gd name="T11" fmla="*/ 1184 h 1184"/>
              <a:gd name="T12" fmla="*/ 256 w 2369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9" h="1184">
                <a:moveTo>
                  <a:pt x="256" y="1184"/>
                </a:moveTo>
                <a:cubicBezTo>
                  <a:pt x="256" y="671"/>
                  <a:pt x="672" y="256"/>
                  <a:pt x="1185" y="256"/>
                </a:cubicBezTo>
                <a:cubicBezTo>
                  <a:pt x="1697" y="256"/>
                  <a:pt x="2113" y="671"/>
                  <a:pt x="2113" y="1184"/>
                </a:cubicBezTo>
                <a:cubicBezTo>
                  <a:pt x="2369" y="1184"/>
                  <a:pt x="2369" y="1184"/>
                  <a:pt x="2369" y="1184"/>
                </a:cubicBezTo>
                <a:cubicBezTo>
                  <a:pt x="2369" y="530"/>
                  <a:pt x="1839" y="0"/>
                  <a:pt x="1185" y="0"/>
                </a:cubicBezTo>
                <a:cubicBezTo>
                  <a:pt x="530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2529194" y="5437208"/>
            <a:ext cx="4320000" cy="2160000"/>
          </a:xfrm>
          <a:custGeom>
            <a:avLst/>
            <a:gdLst>
              <a:gd name="T0" fmla="*/ 256 w 2368"/>
              <a:gd name="T1" fmla="*/ 1184 h 1184"/>
              <a:gd name="T2" fmla="*/ 1184 w 2368"/>
              <a:gd name="T3" fmla="*/ 256 h 1184"/>
              <a:gd name="T4" fmla="*/ 2112 w 2368"/>
              <a:gd name="T5" fmla="*/ 1184 h 1184"/>
              <a:gd name="T6" fmla="*/ 2368 w 2368"/>
              <a:gd name="T7" fmla="*/ 1184 h 1184"/>
              <a:gd name="T8" fmla="*/ 1184 w 2368"/>
              <a:gd name="T9" fmla="*/ 0 h 1184"/>
              <a:gd name="T10" fmla="*/ 0 w 2368"/>
              <a:gd name="T11" fmla="*/ 1184 h 1184"/>
              <a:gd name="T12" fmla="*/ 256 w 2368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8" h="1184">
                <a:moveTo>
                  <a:pt x="256" y="1184"/>
                </a:moveTo>
                <a:cubicBezTo>
                  <a:pt x="256" y="671"/>
                  <a:pt x="671" y="256"/>
                  <a:pt x="1184" y="256"/>
                </a:cubicBezTo>
                <a:cubicBezTo>
                  <a:pt x="1697" y="256"/>
                  <a:pt x="2112" y="671"/>
                  <a:pt x="2112" y="1184"/>
                </a:cubicBezTo>
                <a:cubicBezTo>
                  <a:pt x="2368" y="1184"/>
                  <a:pt x="2368" y="1184"/>
                  <a:pt x="2368" y="1184"/>
                </a:cubicBezTo>
                <a:cubicBezTo>
                  <a:pt x="2368" y="530"/>
                  <a:pt x="1838" y="0"/>
                  <a:pt x="1184" y="0"/>
                </a:cubicBezTo>
                <a:cubicBezTo>
                  <a:pt x="530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10218074" y="5452315"/>
            <a:ext cx="4320000" cy="2160000"/>
          </a:xfrm>
          <a:custGeom>
            <a:avLst/>
            <a:gdLst>
              <a:gd name="T0" fmla="*/ 256 w 2369"/>
              <a:gd name="T1" fmla="*/ 1184 h 1184"/>
              <a:gd name="T2" fmla="*/ 1185 w 2369"/>
              <a:gd name="T3" fmla="*/ 256 h 1184"/>
              <a:gd name="T4" fmla="*/ 2113 w 2369"/>
              <a:gd name="T5" fmla="*/ 1184 h 1184"/>
              <a:gd name="T6" fmla="*/ 2369 w 2369"/>
              <a:gd name="T7" fmla="*/ 1184 h 1184"/>
              <a:gd name="T8" fmla="*/ 1185 w 2369"/>
              <a:gd name="T9" fmla="*/ 0 h 1184"/>
              <a:gd name="T10" fmla="*/ 0 w 2369"/>
              <a:gd name="T11" fmla="*/ 1184 h 1184"/>
              <a:gd name="T12" fmla="*/ 256 w 2369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9" h="1184">
                <a:moveTo>
                  <a:pt x="256" y="1184"/>
                </a:moveTo>
                <a:cubicBezTo>
                  <a:pt x="256" y="671"/>
                  <a:pt x="672" y="256"/>
                  <a:pt x="1185" y="256"/>
                </a:cubicBezTo>
                <a:cubicBezTo>
                  <a:pt x="1697" y="256"/>
                  <a:pt x="2113" y="671"/>
                  <a:pt x="2113" y="1184"/>
                </a:cubicBezTo>
                <a:cubicBezTo>
                  <a:pt x="2369" y="1184"/>
                  <a:pt x="2369" y="1184"/>
                  <a:pt x="2369" y="1184"/>
                </a:cubicBezTo>
                <a:cubicBezTo>
                  <a:pt x="2369" y="530"/>
                  <a:pt x="1839" y="0"/>
                  <a:pt x="1185" y="0"/>
                </a:cubicBezTo>
                <a:cubicBezTo>
                  <a:pt x="531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>
            <a:off x="6371561" y="7557811"/>
            <a:ext cx="4320000" cy="2160000"/>
          </a:xfrm>
          <a:custGeom>
            <a:avLst/>
            <a:gdLst>
              <a:gd name="T0" fmla="*/ 2113 w 2369"/>
              <a:gd name="T1" fmla="*/ 0 h 1184"/>
              <a:gd name="T2" fmla="*/ 1185 w 2369"/>
              <a:gd name="T3" fmla="*/ 928 h 1184"/>
              <a:gd name="T4" fmla="*/ 256 w 2369"/>
              <a:gd name="T5" fmla="*/ 0 h 1184"/>
              <a:gd name="T6" fmla="*/ 256 w 2369"/>
              <a:gd name="T7" fmla="*/ 0 h 1184"/>
              <a:gd name="T8" fmla="*/ 0 w 2369"/>
              <a:gd name="T9" fmla="*/ 0 h 1184"/>
              <a:gd name="T10" fmla="*/ 0 w 2369"/>
              <a:gd name="T11" fmla="*/ 0 h 1184"/>
              <a:gd name="T12" fmla="*/ 1185 w 2369"/>
              <a:gd name="T13" fmla="*/ 1184 h 1184"/>
              <a:gd name="T14" fmla="*/ 2369 w 2369"/>
              <a:gd name="T15" fmla="*/ 0 h 1184"/>
              <a:gd name="T16" fmla="*/ 2369 w 2369"/>
              <a:gd name="T17" fmla="*/ 0 h 1184"/>
              <a:gd name="T18" fmla="*/ 2113 w 2369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9" h="1184">
                <a:moveTo>
                  <a:pt x="2113" y="0"/>
                </a:moveTo>
                <a:cubicBezTo>
                  <a:pt x="2113" y="513"/>
                  <a:pt x="1698" y="928"/>
                  <a:pt x="1185" y="928"/>
                </a:cubicBezTo>
                <a:cubicBezTo>
                  <a:pt x="672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1" y="1184"/>
                  <a:pt x="1185" y="1184"/>
                </a:cubicBezTo>
                <a:cubicBezTo>
                  <a:pt x="1839" y="1184"/>
                  <a:pt x="2369" y="654"/>
                  <a:pt x="2369" y="0"/>
                </a:cubicBezTo>
                <a:cubicBezTo>
                  <a:pt x="2369" y="0"/>
                  <a:pt x="2369" y="0"/>
                  <a:pt x="2369" y="0"/>
                </a:cubicBezTo>
                <a:cubicBezTo>
                  <a:pt x="2113" y="0"/>
                  <a:pt x="2113" y="0"/>
                  <a:pt x="2113" y="0"/>
                </a:cubicBez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14060441" y="7597208"/>
            <a:ext cx="4320000" cy="2160000"/>
          </a:xfrm>
          <a:custGeom>
            <a:avLst/>
            <a:gdLst>
              <a:gd name="T0" fmla="*/ 2113 w 2369"/>
              <a:gd name="T1" fmla="*/ 0 h 1184"/>
              <a:gd name="T2" fmla="*/ 1185 w 2369"/>
              <a:gd name="T3" fmla="*/ 928 h 1184"/>
              <a:gd name="T4" fmla="*/ 256 w 2369"/>
              <a:gd name="T5" fmla="*/ 0 h 1184"/>
              <a:gd name="T6" fmla="*/ 256 w 2369"/>
              <a:gd name="T7" fmla="*/ 0 h 1184"/>
              <a:gd name="T8" fmla="*/ 0 w 2369"/>
              <a:gd name="T9" fmla="*/ 0 h 1184"/>
              <a:gd name="T10" fmla="*/ 0 w 2369"/>
              <a:gd name="T11" fmla="*/ 0 h 1184"/>
              <a:gd name="T12" fmla="*/ 1185 w 2369"/>
              <a:gd name="T13" fmla="*/ 1184 h 1184"/>
              <a:gd name="T14" fmla="*/ 2369 w 2369"/>
              <a:gd name="T15" fmla="*/ 0 h 1184"/>
              <a:gd name="T16" fmla="*/ 2369 w 2369"/>
              <a:gd name="T17" fmla="*/ 0 h 1184"/>
              <a:gd name="T18" fmla="*/ 2113 w 2369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9" h="1184">
                <a:moveTo>
                  <a:pt x="2113" y="0"/>
                </a:moveTo>
                <a:cubicBezTo>
                  <a:pt x="2113" y="513"/>
                  <a:pt x="1697" y="928"/>
                  <a:pt x="1185" y="928"/>
                </a:cubicBezTo>
                <a:cubicBezTo>
                  <a:pt x="672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0" y="1184"/>
                  <a:pt x="1185" y="1184"/>
                </a:cubicBezTo>
                <a:cubicBezTo>
                  <a:pt x="1839" y="1184"/>
                  <a:pt x="2369" y="654"/>
                  <a:pt x="2369" y="0"/>
                </a:cubicBezTo>
                <a:cubicBezTo>
                  <a:pt x="2369" y="0"/>
                  <a:pt x="2369" y="0"/>
                  <a:pt x="2369" y="0"/>
                </a:cubicBezTo>
                <a:cubicBezTo>
                  <a:pt x="2113" y="0"/>
                  <a:pt x="2113" y="0"/>
                  <a:pt x="2113" y="0"/>
                </a:cubicBez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0" name="Freeform 7"/>
          <p:cNvSpPr>
            <a:spLocks/>
          </p:cNvSpPr>
          <p:nvPr/>
        </p:nvSpPr>
        <p:spPr bwMode="auto">
          <a:xfrm>
            <a:off x="17906954" y="5437208"/>
            <a:ext cx="4320000" cy="2160000"/>
          </a:xfrm>
          <a:custGeom>
            <a:avLst/>
            <a:gdLst>
              <a:gd name="T0" fmla="*/ 256 w 2368"/>
              <a:gd name="T1" fmla="*/ 1184 h 1184"/>
              <a:gd name="T2" fmla="*/ 1184 w 2368"/>
              <a:gd name="T3" fmla="*/ 256 h 1184"/>
              <a:gd name="T4" fmla="*/ 2112 w 2368"/>
              <a:gd name="T5" fmla="*/ 1184 h 1184"/>
              <a:gd name="T6" fmla="*/ 2368 w 2368"/>
              <a:gd name="T7" fmla="*/ 1184 h 1184"/>
              <a:gd name="T8" fmla="*/ 1184 w 2368"/>
              <a:gd name="T9" fmla="*/ 0 h 1184"/>
              <a:gd name="T10" fmla="*/ 0 w 2368"/>
              <a:gd name="T11" fmla="*/ 1184 h 1184"/>
              <a:gd name="T12" fmla="*/ 256 w 2368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8" h="1184">
                <a:moveTo>
                  <a:pt x="256" y="1184"/>
                </a:moveTo>
                <a:cubicBezTo>
                  <a:pt x="256" y="671"/>
                  <a:pt x="671" y="256"/>
                  <a:pt x="1184" y="256"/>
                </a:cubicBezTo>
                <a:cubicBezTo>
                  <a:pt x="1697" y="256"/>
                  <a:pt x="2112" y="671"/>
                  <a:pt x="2112" y="1184"/>
                </a:cubicBezTo>
                <a:cubicBezTo>
                  <a:pt x="2368" y="1184"/>
                  <a:pt x="2368" y="1184"/>
                  <a:pt x="2368" y="1184"/>
                </a:cubicBezTo>
                <a:cubicBezTo>
                  <a:pt x="2368" y="530"/>
                  <a:pt x="1838" y="0"/>
                  <a:pt x="1184" y="0"/>
                </a:cubicBezTo>
                <a:cubicBezTo>
                  <a:pt x="530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en-US" sz="7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151548" y="7271694"/>
            <a:ext cx="3075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Thread Class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993915" y="7030998"/>
            <a:ext cx="30752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Public Static Variable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836282" y="7289149"/>
            <a:ext cx="3075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 Event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4533928" y="7030998"/>
            <a:ext cx="3463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TimeTablePanel</a:t>
            </a:r>
          </a:p>
          <a:p>
            <a:pPr algn="ctr" latinLnBrk="1"/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Class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8529308" y="7307996"/>
            <a:ext cx="3075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Search Class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602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45135" y="1905386"/>
            <a:ext cx="1715494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</a:t>
            </a:r>
            <a:r>
              <a:rPr lang="en-US" altLang="ko-KR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02-1. </a:t>
            </a:r>
            <a:r>
              <a:rPr lang="en-US" altLang="ko-KR" sz="6000" cap="all" spc="150" dirty="0" smtClean="0"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THREAD CLASS</a:t>
            </a:r>
            <a:endParaRPr lang="en-US" sz="6000" cap="all" spc="150" dirty="0"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sp>
        <p:nvSpPr>
          <p:cNvPr id="14" name="오른쪽 화살표 13"/>
          <p:cNvSpPr/>
          <p:nvPr/>
        </p:nvSpPr>
        <p:spPr>
          <a:xfrm>
            <a:off x="12244014" y="6986993"/>
            <a:ext cx="1732143" cy="1492947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22086277" y="12008147"/>
            <a:ext cx="1854931" cy="1435797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7789" y="6402773"/>
            <a:ext cx="9903023" cy="2587122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14693980" y="7733467"/>
            <a:ext cx="8070450" cy="1256427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/>
          <a:srcRect b="17598"/>
          <a:stretch/>
        </p:blipFill>
        <p:spPr>
          <a:xfrm>
            <a:off x="640045" y="8567865"/>
            <a:ext cx="10911088" cy="4796445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728934" y="8679885"/>
            <a:ext cx="8087018" cy="1958807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572001" y="12365080"/>
            <a:ext cx="9137029" cy="542028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460" y="2924464"/>
            <a:ext cx="11124051" cy="543710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668856" y="3125082"/>
            <a:ext cx="8564506" cy="2181214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324967" y="6857637"/>
            <a:ext cx="10421543" cy="1091347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95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22086277" y="12008147"/>
            <a:ext cx="1854931" cy="1435797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784" y="6763897"/>
            <a:ext cx="8803509" cy="63216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직사각형 5"/>
          <p:cNvSpPr/>
          <p:nvPr/>
        </p:nvSpPr>
        <p:spPr>
          <a:xfrm>
            <a:off x="14657615" y="11953765"/>
            <a:ext cx="2954215" cy="457200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045135" y="1905386"/>
            <a:ext cx="1715494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</a:t>
            </a:r>
            <a:r>
              <a:rPr lang="en-US" altLang="ko-KR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02-2. </a:t>
            </a:r>
            <a:r>
              <a:rPr lang="en-US" altLang="ko-KR" sz="6000" cap="all" spc="150" dirty="0" smtClean="0"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PUBLIC STATIC variable</a:t>
            </a:r>
            <a:endParaRPr lang="en-US" sz="6000" cap="all" spc="150" dirty="0"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오른쪽 화살표 14"/>
          <p:cNvSpPr/>
          <p:nvPr/>
        </p:nvSpPr>
        <p:spPr>
          <a:xfrm>
            <a:off x="11177224" y="3964696"/>
            <a:ext cx="1870560" cy="155687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50789" y="3875307"/>
            <a:ext cx="10546350" cy="197240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직사각형 19"/>
          <p:cNvSpPr/>
          <p:nvPr/>
        </p:nvSpPr>
        <p:spPr>
          <a:xfrm>
            <a:off x="16003468" y="3964696"/>
            <a:ext cx="3896142" cy="457200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화살표 20"/>
          <p:cNvSpPr/>
          <p:nvPr/>
        </p:nvSpPr>
        <p:spPr>
          <a:xfrm>
            <a:off x="11177224" y="9146296"/>
            <a:ext cx="1870560" cy="155687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172" y="3258593"/>
            <a:ext cx="9897363" cy="3124622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1154150" y="4861512"/>
            <a:ext cx="4965295" cy="506732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349" y="7318228"/>
            <a:ext cx="10038960" cy="5839972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495588" y="11404091"/>
            <a:ext cx="3165558" cy="549674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30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326" y="2968056"/>
            <a:ext cx="9706708" cy="5408392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7937403" y="4118223"/>
            <a:ext cx="9332631" cy="4041039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45135" y="1905386"/>
            <a:ext cx="1715494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</a:t>
            </a:r>
            <a:r>
              <a:rPr lang="en-US" altLang="ko-KR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02-3. </a:t>
            </a:r>
            <a:r>
              <a:rPr lang="en-US" altLang="ko-KR" sz="6000" cap="all" spc="150" dirty="0" smtClean="0"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 </a:t>
            </a:r>
            <a:r>
              <a:rPr lang="en-US" altLang="ko-KR" sz="6000" cap="all" spc="150" dirty="0" err="1" smtClean="0"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EVENt</a:t>
            </a:r>
            <a:endParaRPr lang="en-US" sz="6000" cap="all" spc="150" dirty="0"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87417" y="9377602"/>
            <a:ext cx="6365782" cy="398991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0065" y="9377602"/>
            <a:ext cx="6365782" cy="400688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2712" y="9408304"/>
            <a:ext cx="6365783" cy="3976186"/>
          </a:xfrm>
          <a:prstGeom prst="rect">
            <a:avLst/>
          </a:prstGeom>
        </p:spPr>
      </p:pic>
      <p:sp>
        <p:nvSpPr>
          <p:cNvPr id="10" name="오른쪽 화살표 9"/>
          <p:cNvSpPr/>
          <p:nvPr/>
        </p:nvSpPr>
        <p:spPr>
          <a:xfrm>
            <a:off x="7795297" y="10955215"/>
            <a:ext cx="1017966" cy="861646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화살표 10"/>
          <p:cNvSpPr/>
          <p:nvPr/>
        </p:nvSpPr>
        <p:spPr>
          <a:xfrm>
            <a:off x="15572649" y="10965574"/>
            <a:ext cx="1017966" cy="861646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232713" y="8761973"/>
            <a:ext cx="6365782" cy="646331"/>
          </a:xfrm>
          <a:prstGeom prst="rect">
            <a:avLst/>
          </a:prstGeom>
          <a:solidFill>
            <a:srgbClr val="C5E0B4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count ==1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010065" y="8696335"/>
            <a:ext cx="6365782" cy="646331"/>
          </a:xfrm>
          <a:prstGeom prst="rect">
            <a:avLst/>
          </a:prstGeom>
          <a:solidFill>
            <a:srgbClr val="C5E0B4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count ==2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787417" y="8731271"/>
            <a:ext cx="6365782" cy="646331"/>
          </a:xfrm>
          <a:prstGeom prst="rect">
            <a:avLst/>
          </a:prstGeom>
          <a:solidFill>
            <a:srgbClr val="C5E0B4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count ==3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165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47611" y="4163889"/>
            <a:ext cx="14067692" cy="76668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519" y="4431321"/>
            <a:ext cx="13548960" cy="717085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230053" y="7434628"/>
            <a:ext cx="10936743" cy="3815861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45135" y="1905386"/>
            <a:ext cx="1715494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</a:t>
            </a:r>
            <a:r>
              <a:rPr lang="en-US" altLang="ko-KR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02-4. </a:t>
            </a:r>
            <a:r>
              <a:rPr lang="en-US" altLang="ko-KR" sz="6000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TimeTablePanel</a:t>
            </a:r>
            <a:r>
              <a:rPr lang="en-US" altLang="ko-KR" sz="6000" cap="all" spc="150" dirty="0" smtClean="0"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CLASS</a:t>
            </a:r>
            <a:endParaRPr lang="en-US" sz="6000" cap="all" spc="150" dirty="0"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50501" y="4431321"/>
            <a:ext cx="6226522" cy="691075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7507521" y="5040923"/>
            <a:ext cx="5750169" cy="849923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화살표 8"/>
          <p:cNvSpPr/>
          <p:nvPr/>
        </p:nvSpPr>
        <p:spPr>
          <a:xfrm>
            <a:off x="14689902" y="6989882"/>
            <a:ext cx="2286000" cy="1793631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2086277" y="12008147"/>
            <a:ext cx="1854931" cy="1435797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92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135" y="3544403"/>
            <a:ext cx="10679933" cy="614948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706160" y="3702664"/>
            <a:ext cx="8811764" cy="3753213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135" y="10286450"/>
            <a:ext cx="10815558" cy="297715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045135" y="12150969"/>
            <a:ext cx="10815558" cy="1125416"/>
          </a:xfrm>
          <a:prstGeom prst="rect">
            <a:avLst/>
          </a:prstGeom>
          <a:noFill/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45135" y="1905386"/>
            <a:ext cx="1715494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</a:t>
            </a:r>
            <a:r>
              <a:rPr lang="en-US" altLang="ko-KR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02-5. </a:t>
            </a:r>
            <a:r>
              <a:rPr lang="en-US" altLang="ko-KR" sz="6000" cap="all" spc="150" dirty="0" smtClean="0"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SEARCH CLASS</a:t>
            </a:r>
            <a:endParaRPr lang="en-US" sz="6000" cap="all" spc="150" dirty="0"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57134" y="5149675"/>
            <a:ext cx="9605370" cy="6016765"/>
          </a:xfrm>
          <a:prstGeom prst="rect">
            <a:avLst/>
          </a:prstGeom>
        </p:spPr>
      </p:pic>
      <p:sp>
        <p:nvSpPr>
          <p:cNvPr id="11" name="오른쪽 화살표 10"/>
          <p:cNvSpPr/>
          <p:nvPr/>
        </p:nvSpPr>
        <p:spPr>
          <a:xfrm>
            <a:off x="12100677" y="7678045"/>
            <a:ext cx="1480848" cy="130769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2086277" y="12008147"/>
            <a:ext cx="1854931" cy="1435797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02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4964167" y="7539517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38672" y="10391114"/>
            <a:ext cx="7329251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9000" cap="all" spc="200" dirty="0" smtClean="0">
                <a:solidFill>
                  <a:schemeClr val="bg1"/>
                </a:solidFill>
                <a:latin typeface="Lato Black" panose="020F0A02020204030203" pitchFamily="34" charset="0"/>
              </a:rPr>
              <a:t>Thank </a:t>
            </a:r>
            <a:r>
              <a:rPr lang="en-US" sz="9000" cap="all" spc="200" dirty="0" smtClean="0">
                <a:solidFill>
                  <a:schemeClr val="accent1"/>
                </a:solidFill>
                <a:latin typeface="Lato Black" panose="020F0A02020204030203" pitchFamily="34" charset="0"/>
              </a:rPr>
              <a:t>you</a:t>
            </a:r>
            <a:r>
              <a:rPr lang="en-US" sz="9000" cap="all" spc="200" dirty="0" smtClean="0">
                <a:solidFill>
                  <a:schemeClr val="bg1"/>
                </a:solidFill>
                <a:latin typeface="Lato Black" panose="020F0A02020204030203" pitchFamily="34" charset="0"/>
              </a:rPr>
              <a:t>.</a:t>
            </a:r>
            <a:endParaRPr lang="en-US" sz="9000" cap="all" spc="200" dirty="0"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93050" y="11945321"/>
            <a:ext cx="8597901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2800" dirty="0" smtClean="0">
                <a:solidFill>
                  <a:schemeClr val="bg1"/>
                </a:solidFill>
                <a:latin typeface="Lato Light" panose="020F0302020204030203" pitchFamily="34" charset="0"/>
              </a:rPr>
              <a:t>Have a great and nice day!</a:t>
            </a:r>
            <a:endParaRPr lang="en-US" sz="2800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729008" y="9043179"/>
            <a:ext cx="925985" cy="925985"/>
            <a:chOff x="1406525" y="3754438"/>
            <a:chExt cx="425450" cy="425450"/>
          </a:xfrm>
          <a:solidFill>
            <a:schemeClr val="bg1"/>
          </a:solidFill>
        </p:grpSpPr>
        <p:sp>
          <p:nvSpPr>
            <p:cNvPr id="7" name="Freeform 34"/>
            <p:cNvSpPr>
              <a:spLocks noEditPoints="1"/>
            </p:cNvSpPr>
            <p:nvPr/>
          </p:nvSpPr>
          <p:spPr bwMode="auto">
            <a:xfrm>
              <a:off x="1406525" y="3754438"/>
              <a:ext cx="425450" cy="425450"/>
            </a:xfrm>
            <a:custGeom>
              <a:avLst/>
              <a:gdLst>
                <a:gd name="T0" fmla="*/ 213 w 425"/>
                <a:gd name="T1" fmla="*/ 0 h 425"/>
                <a:gd name="T2" fmla="*/ 0 w 425"/>
                <a:gd name="T3" fmla="*/ 213 h 425"/>
                <a:gd name="T4" fmla="*/ 213 w 425"/>
                <a:gd name="T5" fmla="*/ 425 h 425"/>
                <a:gd name="T6" fmla="*/ 425 w 425"/>
                <a:gd name="T7" fmla="*/ 213 h 425"/>
                <a:gd name="T8" fmla="*/ 213 w 425"/>
                <a:gd name="T9" fmla="*/ 0 h 425"/>
                <a:gd name="T10" fmla="*/ 213 w 425"/>
                <a:gd name="T11" fmla="*/ 407 h 425"/>
                <a:gd name="T12" fmla="*/ 19 w 425"/>
                <a:gd name="T13" fmla="*/ 213 h 425"/>
                <a:gd name="T14" fmla="*/ 213 w 425"/>
                <a:gd name="T15" fmla="*/ 19 h 425"/>
                <a:gd name="T16" fmla="*/ 407 w 425"/>
                <a:gd name="T17" fmla="*/ 213 h 425"/>
                <a:gd name="T18" fmla="*/ 213 w 425"/>
                <a:gd name="T19" fmla="*/ 407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5" h="425">
                  <a:moveTo>
                    <a:pt x="213" y="0"/>
                  </a:moveTo>
                  <a:cubicBezTo>
                    <a:pt x="96" y="0"/>
                    <a:pt x="0" y="96"/>
                    <a:pt x="0" y="213"/>
                  </a:cubicBezTo>
                  <a:cubicBezTo>
                    <a:pt x="0" y="330"/>
                    <a:pt x="96" y="425"/>
                    <a:pt x="213" y="425"/>
                  </a:cubicBezTo>
                  <a:cubicBezTo>
                    <a:pt x="330" y="425"/>
                    <a:pt x="425" y="330"/>
                    <a:pt x="425" y="213"/>
                  </a:cubicBezTo>
                  <a:cubicBezTo>
                    <a:pt x="425" y="96"/>
                    <a:pt x="330" y="0"/>
                    <a:pt x="213" y="0"/>
                  </a:cubicBezTo>
                  <a:close/>
                  <a:moveTo>
                    <a:pt x="213" y="407"/>
                  </a:moveTo>
                  <a:cubicBezTo>
                    <a:pt x="106" y="407"/>
                    <a:pt x="19" y="320"/>
                    <a:pt x="19" y="213"/>
                  </a:cubicBezTo>
                  <a:cubicBezTo>
                    <a:pt x="19" y="106"/>
                    <a:pt x="106" y="19"/>
                    <a:pt x="213" y="19"/>
                  </a:cubicBezTo>
                  <a:cubicBezTo>
                    <a:pt x="320" y="19"/>
                    <a:pt x="407" y="106"/>
                    <a:pt x="407" y="213"/>
                  </a:cubicBezTo>
                  <a:cubicBezTo>
                    <a:pt x="407" y="320"/>
                    <a:pt x="320" y="407"/>
                    <a:pt x="213" y="40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35"/>
            <p:cNvSpPr>
              <a:spLocks noEditPoints="1"/>
            </p:cNvSpPr>
            <p:nvPr/>
          </p:nvSpPr>
          <p:spPr bwMode="auto">
            <a:xfrm>
              <a:off x="1519238" y="3919538"/>
              <a:ext cx="57150" cy="57150"/>
            </a:xfrm>
            <a:custGeom>
              <a:avLst/>
              <a:gdLst>
                <a:gd name="T0" fmla="*/ 29 w 58"/>
                <a:gd name="T1" fmla="*/ 58 h 58"/>
                <a:gd name="T2" fmla="*/ 58 w 58"/>
                <a:gd name="T3" fmla="*/ 29 h 58"/>
                <a:gd name="T4" fmla="*/ 29 w 58"/>
                <a:gd name="T5" fmla="*/ 0 h 58"/>
                <a:gd name="T6" fmla="*/ 0 w 58"/>
                <a:gd name="T7" fmla="*/ 29 h 58"/>
                <a:gd name="T8" fmla="*/ 29 w 58"/>
                <a:gd name="T9" fmla="*/ 58 h 58"/>
                <a:gd name="T10" fmla="*/ 29 w 58"/>
                <a:gd name="T11" fmla="*/ 19 h 58"/>
                <a:gd name="T12" fmla="*/ 39 w 58"/>
                <a:gd name="T13" fmla="*/ 29 h 58"/>
                <a:gd name="T14" fmla="*/ 29 w 58"/>
                <a:gd name="T15" fmla="*/ 40 h 58"/>
                <a:gd name="T16" fmla="*/ 18 w 58"/>
                <a:gd name="T17" fmla="*/ 29 h 58"/>
                <a:gd name="T18" fmla="*/ 29 w 58"/>
                <a:gd name="T19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8">
                  <a:moveTo>
                    <a:pt x="29" y="58"/>
                  </a:moveTo>
                  <a:cubicBezTo>
                    <a:pt x="45" y="58"/>
                    <a:pt x="58" y="45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lose/>
                  <a:moveTo>
                    <a:pt x="29" y="19"/>
                  </a:moveTo>
                  <a:cubicBezTo>
                    <a:pt x="34" y="19"/>
                    <a:pt x="39" y="24"/>
                    <a:pt x="39" y="29"/>
                  </a:cubicBezTo>
                  <a:cubicBezTo>
                    <a:pt x="39" y="35"/>
                    <a:pt x="34" y="40"/>
                    <a:pt x="29" y="40"/>
                  </a:cubicBezTo>
                  <a:cubicBezTo>
                    <a:pt x="23" y="40"/>
                    <a:pt x="18" y="35"/>
                    <a:pt x="18" y="29"/>
                  </a:cubicBezTo>
                  <a:cubicBezTo>
                    <a:pt x="18" y="24"/>
                    <a:pt x="23" y="19"/>
                    <a:pt x="29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36"/>
            <p:cNvSpPr>
              <a:spLocks noEditPoints="1"/>
            </p:cNvSpPr>
            <p:nvPr/>
          </p:nvSpPr>
          <p:spPr bwMode="auto">
            <a:xfrm>
              <a:off x="1663700" y="3919538"/>
              <a:ext cx="57150" cy="57150"/>
            </a:xfrm>
            <a:custGeom>
              <a:avLst/>
              <a:gdLst>
                <a:gd name="T0" fmla="*/ 29 w 58"/>
                <a:gd name="T1" fmla="*/ 58 h 58"/>
                <a:gd name="T2" fmla="*/ 58 w 58"/>
                <a:gd name="T3" fmla="*/ 29 h 58"/>
                <a:gd name="T4" fmla="*/ 29 w 58"/>
                <a:gd name="T5" fmla="*/ 0 h 58"/>
                <a:gd name="T6" fmla="*/ 0 w 58"/>
                <a:gd name="T7" fmla="*/ 29 h 58"/>
                <a:gd name="T8" fmla="*/ 29 w 58"/>
                <a:gd name="T9" fmla="*/ 58 h 58"/>
                <a:gd name="T10" fmla="*/ 29 w 58"/>
                <a:gd name="T11" fmla="*/ 19 h 58"/>
                <a:gd name="T12" fmla="*/ 39 w 58"/>
                <a:gd name="T13" fmla="*/ 29 h 58"/>
                <a:gd name="T14" fmla="*/ 29 w 58"/>
                <a:gd name="T15" fmla="*/ 40 h 58"/>
                <a:gd name="T16" fmla="*/ 19 w 58"/>
                <a:gd name="T17" fmla="*/ 29 h 58"/>
                <a:gd name="T18" fmla="*/ 29 w 58"/>
                <a:gd name="T19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8">
                  <a:moveTo>
                    <a:pt x="29" y="58"/>
                  </a:moveTo>
                  <a:cubicBezTo>
                    <a:pt x="45" y="58"/>
                    <a:pt x="58" y="45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lose/>
                  <a:moveTo>
                    <a:pt x="29" y="19"/>
                  </a:moveTo>
                  <a:cubicBezTo>
                    <a:pt x="35" y="19"/>
                    <a:pt x="39" y="24"/>
                    <a:pt x="39" y="29"/>
                  </a:cubicBezTo>
                  <a:cubicBezTo>
                    <a:pt x="39" y="35"/>
                    <a:pt x="35" y="40"/>
                    <a:pt x="29" y="40"/>
                  </a:cubicBezTo>
                  <a:cubicBezTo>
                    <a:pt x="23" y="40"/>
                    <a:pt x="19" y="35"/>
                    <a:pt x="19" y="29"/>
                  </a:cubicBezTo>
                  <a:cubicBezTo>
                    <a:pt x="19" y="24"/>
                    <a:pt x="23" y="19"/>
                    <a:pt x="29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37"/>
            <p:cNvSpPr>
              <a:spLocks/>
            </p:cNvSpPr>
            <p:nvPr/>
          </p:nvSpPr>
          <p:spPr bwMode="auto">
            <a:xfrm>
              <a:off x="1520825" y="4041775"/>
              <a:ext cx="204788" cy="60325"/>
            </a:xfrm>
            <a:custGeom>
              <a:avLst/>
              <a:gdLst>
                <a:gd name="T0" fmla="*/ 187 w 205"/>
                <a:gd name="T1" fmla="*/ 5 h 61"/>
                <a:gd name="T2" fmla="*/ 103 w 205"/>
                <a:gd name="T3" fmla="*/ 42 h 61"/>
                <a:gd name="T4" fmla="*/ 17 w 205"/>
                <a:gd name="T5" fmla="*/ 4 h 61"/>
                <a:gd name="T6" fmla="*/ 4 w 205"/>
                <a:gd name="T7" fmla="*/ 3 h 61"/>
                <a:gd name="T8" fmla="*/ 4 w 205"/>
                <a:gd name="T9" fmla="*/ 16 h 61"/>
                <a:gd name="T10" fmla="*/ 103 w 205"/>
                <a:gd name="T11" fmla="*/ 61 h 61"/>
                <a:gd name="T12" fmla="*/ 201 w 205"/>
                <a:gd name="T13" fmla="*/ 18 h 61"/>
                <a:gd name="T14" fmla="*/ 201 w 205"/>
                <a:gd name="T15" fmla="*/ 4 h 61"/>
                <a:gd name="T16" fmla="*/ 187 w 205"/>
                <a:gd name="T17" fmla="*/ 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61">
                  <a:moveTo>
                    <a:pt x="187" y="5"/>
                  </a:moveTo>
                  <a:cubicBezTo>
                    <a:pt x="166" y="29"/>
                    <a:pt x="135" y="42"/>
                    <a:pt x="103" y="42"/>
                  </a:cubicBezTo>
                  <a:cubicBezTo>
                    <a:pt x="70" y="42"/>
                    <a:pt x="39" y="28"/>
                    <a:pt x="17" y="4"/>
                  </a:cubicBezTo>
                  <a:cubicBezTo>
                    <a:pt x="14" y="0"/>
                    <a:pt x="8" y="0"/>
                    <a:pt x="4" y="3"/>
                  </a:cubicBezTo>
                  <a:cubicBezTo>
                    <a:pt x="0" y="7"/>
                    <a:pt x="0" y="13"/>
                    <a:pt x="4" y="16"/>
                  </a:cubicBezTo>
                  <a:cubicBezTo>
                    <a:pt x="29" y="45"/>
                    <a:pt x="65" y="61"/>
                    <a:pt x="103" y="61"/>
                  </a:cubicBezTo>
                  <a:cubicBezTo>
                    <a:pt x="140" y="61"/>
                    <a:pt x="176" y="45"/>
                    <a:pt x="201" y="18"/>
                  </a:cubicBezTo>
                  <a:cubicBezTo>
                    <a:pt x="205" y="14"/>
                    <a:pt x="205" y="8"/>
                    <a:pt x="201" y="4"/>
                  </a:cubicBezTo>
                  <a:cubicBezTo>
                    <a:pt x="197" y="1"/>
                    <a:pt x="191" y="1"/>
                    <a:pt x="187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0539387" y="12690078"/>
            <a:ext cx="3844613" cy="10259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400"/>
              </a:lnSpc>
              <a:spcAft>
                <a:spcPts val="1200"/>
              </a:spcAft>
            </a:pPr>
            <a:r>
              <a:rPr lang="en-US" sz="3200" b="1" dirty="0" smtClean="0">
                <a:solidFill>
                  <a:schemeClr val="accent2"/>
                </a:solidFill>
                <a:latin typeface="Lato" panose="020F05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Presented by:</a:t>
            </a:r>
          </a:p>
          <a:p>
            <a:pPr algn="ctr">
              <a:lnSpc>
                <a:spcPts val="3400"/>
              </a:lnSpc>
              <a:spcAft>
                <a:spcPts val="1200"/>
              </a:spcAft>
            </a:pPr>
            <a:r>
              <a:rPr lang="en-US" sz="2400" spc="100" dirty="0" smtClean="0">
                <a:solidFill>
                  <a:schemeClr val="accent4"/>
                </a:solidFill>
                <a:latin typeface="Lato Black" panose="020F0A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blog.naver.com/imjandi</a:t>
            </a:r>
          </a:p>
        </p:txBody>
      </p:sp>
    </p:spTree>
    <p:extLst>
      <p:ext uri="{BB962C8B-B14F-4D97-AF65-F5344CB8AC3E}">
        <p14:creationId xmlns:p14="http://schemas.microsoft.com/office/powerpoint/2010/main" val="40759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알아주는' 프로젝트 관리 자격증 5선 - CIO Kore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4637" y="4673186"/>
            <a:ext cx="10117000" cy="6739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2730500" y="1930230"/>
            <a:ext cx="1892935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400" cap="all" spc="150" dirty="0" smtClean="0">
                <a:solidFill>
                  <a:srgbClr val="50555A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목차</a:t>
            </a:r>
            <a:endParaRPr lang="en-US" sz="6400" cap="all" spc="150" dirty="0">
              <a:solidFill>
                <a:srgbClr val="50555A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4014482" y="5866858"/>
            <a:ext cx="609141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4400" cap="all" spc="150" dirty="0" smtClean="0">
                <a:solidFill>
                  <a:schemeClr val="accent5"/>
                </a:solidFill>
                <a:latin typeface="Lato Black" panose="020F0A02020204030203" pitchFamily="34" charset="0"/>
              </a:rPr>
              <a:t>01</a:t>
            </a:r>
            <a:endParaRPr lang="en-US" sz="4400" cap="all" spc="150" dirty="0">
              <a:solidFill>
                <a:schemeClr val="accent5"/>
              </a:solidFill>
              <a:latin typeface="Lato Black" panose="020F0A02020204030203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881559" y="7452586"/>
            <a:ext cx="499491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3200" b="1" cap="all" spc="100" dirty="0" smtClean="0">
                <a:solidFill>
                  <a:schemeClr val="accent3"/>
                </a:solidFill>
                <a:latin typeface="Lato" panose="020F0502020204030203" pitchFamily="34" charset="0"/>
              </a:rPr>
              <a:t>클래스의 관계</a:t>
            </a:r>
            <a:endParaRPr lang="en-US" altLang="ko-KR" sz="3200" b="1" cap="all" spc="100" dirty="0">
              <a:solidFill>
                <a:schemeClr val="accent3"/>
              </a:solidFill>
              <a:latin typeface="Lato" panose="020F0502020204030203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014482" y="7344865"/>
            <a:ext cx="609141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4400" cap="all" spc="150" dirty="0" smtClean="0">
                <a:solidFill>
                  <a:schemeClr val="accent5"/>
                </a:solidFill>
                <a:latin typeface="Lato Black" panose="020F0A02020204030203" pitchFamily="34" charset="0"/>
              </a:rPr>
              <a:t>02</a:t>
            </a:r>
            <a:endParaRPr lang="en-US" sz="4400" cap="all" spc="150" dirty="0">
              <a:solidFill>
                <a:schemeClr val="accent5"/>
              </a:solidFill>
              <a:latin typeface="Lato Black" panose="020F0A02020204030203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4014482" y="8865383"/>
            <a:ext cx="609141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4400" cap="all" spc="150" dirty="0" smtClean="0">
                <a:solidFill>
                  <a:schemeClr val="accent5"/>
                </a:solidFill>
                <a:latin typeface="Lato Black" panose="020F0A02020204030203" pitchFamily="34" charset="0"/>
              </a:rPr>
              <a:t>03</a:t>
            </a:r>
            <a:endParaRPr lang="en-US" sz="4400" cap="all" spc="150" dirty="0">
              <a:solidFill>
                <a:schemeClr val="accent5"/>
              </a:solidFill>
              <a:latin typeface="Lato Black" panose="020F0A02020204030203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4881559" y="5959190"/>
            <a:ext cx="694094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3200" b="1" cap="all" spc="100" dirty="0">
                <a:solidFill>
                  <a:schemeClr val="accent3"/>
                </a:solidFill>
                <a:latin typeface="Lato" panose="020F0502020204030203" pitchFamily="34" charset="0"/>
              </a:rPr>
              <a:t>프로젝트에서 맡은 역할과 기여도</a:t>
            </a:r>
            <a:endParaRPr lang="en-US" altLang="ko-KR" sz="3200" b="1" cap="all" spc="100" dirty="0">
              <a:solidFill>
                <a:schemeClr val="accent3"/>
              </a:solidFill>
              <a:latin typeface="Lato" panose="020F0502020204030203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881559" y="8973104"/>
            <a:ext cx="499491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3200" b="1" cap="all" spc="100" dirty="0" smtClean="0">
                <a:solidFill>
                  <a:schemeClr val="accent3"/>
                </a:solidFill>
                <a:latin typeface="Lato" panose="020F0502020204030203" pitchFamily="34" charset="0"/>
              </a:rPr>
              <a:t>사용한 클래스의 분류</a:t>
            </a:r>
            <a:endParaRPr lang="en-US" altLang="ko-KR" sz="3200" b="1" cap="all" spc="100" dirty="0">
              <a:solidFill>
                <a:schemeClr val="accent3"/>
              </a:solidFill>
              <a:latin typeface="Lato" panose="020F0502020204030203" pitchFamily="34" charset="0"/>
            </a:endParaRPr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081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5298275" y="3495056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461420" y="6733514"/>
            <a:ext cx="10129375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5400" cap="all" spc="2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프로젝트에서 맡은 역할과 기여도</a:t>
            </a:r>
            <a:endParaRPr lang="en-US" sz="5400" cap="all" spc="2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096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0" y="6866603"/>
            <a:ext cx="24384000" cy="415638"/>
          </a:xfrm>
          <a:custGeom>
            <a:avLst/>
            <a:gdLst>
              <a:gd name="connsiteX0" fmla="*/ 0 w 17792700"/>
              <a:gd name="connsiteY0" fmla="*/ 0 h 415638"/>
              <a:gd name="connsiteX1" fmla="*/ 17792700 w 17792700"/>
              <a:gd name="connsiteY1" fmla="*/ 0 h 415638"/>
              <a:gd name="connsiteX2" fmla="*/ 17792700 w 17792700"/>
              <a:gd name="connsiteY2" fmla="*/ 415638 h 415638"/>
              <a:gd name="connsiteX3" fmla="*/ 0 w 17792700"/>
              <a:gd name="connsiteY3" fmla="*/ 415637 h 41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92700" h="415638">
                <a:moveTo>
                  <a:pt x="0" y="0"/>
                </a:moveTo>
                <a:lnTo>
                  <a:pt x="17792700" y="0"/>
                </a:lnTo>
                <a:lnTo>
                  <a:pt x="17792700" y="415638"/>
                </a:lnTo>
                <a:lnTo>
                  <a:pt x="0" y="41563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>
            <a:stCxn id="9" idx="6"/>
            <a:endCxn id="13" idx="2"/>
          </p:cNvCxnSpPr>
          <p:nvPr/>
        </p:nvCxnSpPr>
        <p:spPr>
          <a:xfrm>
            <a:off x="8855722" y="7074423"/>
            <a:ext cx="539471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8440085" y="6866604"/>
            <a:ext cx="415637" cy="415637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4250432" y="6866604"/>
            <a:ext cx="415637" cy="415637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0192646" y="6866604"/>
            <a:ext cx="415637" cy="415637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>
            <a:stCxn id="13" idx="6"/>
            <a:endCxn id="17" idx="2"/>
          </p:cNvCxnSpPr>
          <p:nvPr/>
        </p:nvCxnSpPr>
        <p:spPr>
          <a:xfrm>
            <a:off x="14666069" y="7074423"/>
            <a:ext cx="5526577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7" idx="6"/>
          </p:cNvCxnSpPr>
          <p:nvPr/>
        </p:nvCxnSpPr>
        <p:spPr>
          <a:xfrm>
            <a:off x="20608283" y="7074423"/>
            <a:ext cx="3775717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" idx="2"/>
          </p:cNvCxnSpPr>
          <p:nvPr/>
        </p:nvCxnSpPr>
        <p:spPr>
          <a:xfrm>
            <a:off x="0" y="7067783"/>
            <a:ext cx="8440085" cy="664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945118" y="5651716"/>
            <a:ext cx="156773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4400" cap="all" spc="150" dirty="0" smtClean="0">
                <a:solidFill>
                  <a:schemeClr val="accent5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천옥희</a:t>
            </a:r>
            <a:endParaRPr lang="en-US" sz="4400" cap="all" spc="150" dirty="0">
              <a:solidFill>
                <a:schemeClr val="accent5"/>
              </a:solidFill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732684" y="5668580"/>
            <a:ext cx="156773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4400" cap="all" spc="150" dirty="0" smtClean="0">
                <a:solidFill>
                  <a:schemeClr val="accent5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박다미</a:t>
            </a:r>
            <a:endParaRPr lang="en-US" sz="4400" cap="all" spc="150" dirty="0">
              <a:solidFill>
                <a:schemeClr val="accent5"/>
              </a:solidFill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9616593" y="5651085"/>
            <a:ext cx="156773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4400" cap="all" spc="150" dirty="0" smtClean="0">
                <a:solidFill>
                  <a:schemeClr val="accent5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김지은</a:t>
            </a:r>
            <a:endParaRPr lang="en-US" sz="4400" cap="all" spc="150" dirty="0">
              <a:solidFill>
                <a:schemeClr val="accent5"/>
              </a:solidFill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</p:txBody>
      </p:sp>
      <p:grpSp>
        <p:nvGrpSpPr>
          <p:cNvPr id="32" name="Group 23"/>
          <p:cNvGrpSpPr/>
          <p:nvPr/>
        </p:nvGrpSpPr>
        <p:grpSpPr>
          <a:xfrm>
            <a:off x="6174106" y="7959644"/>
            <a:ext cx="4947593" cy="1582658"/>
            <a:chOff x="2889526" y="7959644"/>
            <a:chExt cx="4947593" cy="1582658"/>
          </a:xfrm>
        </p:grpSpPr>
        <p:sp>
          <p:nvSpPr>
            <p:cNvPr id="33" name="TextBox 32"/>
            <p:cNvSpPr txBox="1"/>
            <p:nvPr/>
          </p:nvSpPr>
          <p:spPr>
            <a:xfrm>
              <a:off x="2889526" y="7959644"/>
              <a:ext cx="4947593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 b="1" cap="all" spc="100" dirty="0">
                  <a:solidFill>
                    <a:schemeClr val="accent3"/>
                  </a:solidFill>
                  <a:latin typeface="Lato" panose="020F0502020204030203" pitchFamily="34" charset="0"/>
                </a:rPr>
                <a:t>역할과 기여도</a:t>
              </a:r>
              <a:endParaRPr lang="en-US" altLang="ko-KR" sz="2800" b="1" cap="all" spc="100" dirty="0">
                <a:solidFill>
                  <a:schemeClr val="accent3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889526" y="8516380"/>
              <a:ext cx="4947593" cy="10259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r>
                <a:rPr lang="ko-KR" altLang="en-US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학교 탐방 초기 코드 및 </a:t>
              </a:r>
              <a:endParaRPr lang="en-US" altLang="ko-KR" sz="2400" dirty="0" smtClean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r>
                <a:rPr lang="ko-KR" altLang="en-US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학교 탐방 스토리 코딩</a:t>
              </a:r>
              <a:endParaRPr lang="en-US" altLang="ko-KR" sz="2400" dirty="0" smtClean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35" name="Group 23"/>
          <p:cNvGrpSpPr/>
          <p:nvPr/>
        </p:nvGrpSpPr>
        <p:grpSpPr>
          <a:xfrm>
            <a:off x="11984453" y="7959644"/>
            <a:ext cx="4947593" cy="1582658"/>
            <a:chOff x="2889526" y="7959644"/>
            <a:chExt cx="4947593" cy="1582658"/>
          </a:xfrm>
        </p:grpSpPr>
        <p:sp>
          <p:nvSpPr>
            <p:cNvPr id="36" name="TextBox 35"/>
            <p:cNvSpPr txBox="1"/>
            <p:nvPr/>
          </p:nvSpPr>
          <p:spPr>
            <a:xfrm>
              <a:off x="2889526" y="7959644"/>
              <a:ext cx="4947593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 b="1" cap="all" spc="100" dirty="0">
                  <a:solidFill>
                    <a:schemeClr val="accent3"/>
                  </a:solidFill>
                  <a:latin typeface="Lato" panose="020F0502020204030203" pitchFamily="34" charset="0"/>
                </a:rPr>
                <a:t>역할과 기여도</a:t>
              </a:r>
              <a:endParaRPr lang="en-US" altLang="ko-KR" sz="2800" b="1" cap="all" spc="100" dirty="0">
                <a:solidFill>
                  <a:schemeClr val="accent3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889526" y="8516380"/>
              <a:ext cx="4947593" cy="10259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r>
                <a:rPr lang="ko-KR" altLang="en-US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시간표 수업 추가 기능 및 </a:t>
              </a:r>
              <a:endParaRPr lang="en-US" altLang="ko-KR" sz="2400" dirty="0" smtClean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r>
                <a:rPr lang="ko-KR" altLang="en-US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스레드 부분 코딩 </a:t>
              </a:r>
              <a:endParaRPr lang="en-US" altLang="ko-KR" sz="2400" dirty="0" smtClean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38" name="Group 23"/>
          <p:cNvGrpSpPr/>
          <p:nvPr/>
        </p:nvGrpSpPr>
        <p:grpSpPr>
          <a:xfrm>
            <a:off x="17926667" y="7959644"/>
            <a:ext cx="4947593" cy="1582658"/>
            <a:chOff x="2889526" y="7959644"/>
            <a:chExt cx="4947593" cy="1582658"/>
          </a:xfrm>
        </p:grpSpPr>
        <p:sp>
          <p:nvSpPr>
            <p:cNvPr id="39" name="TextBox 38"/>
            <p:cNvSpPr txBox="1"/>
            <p:nvPr/>
          </p:nvSpPr>
          <p:spPr>
            <a:xfrm>
              <a:off x="2889526" y="7959644"/>
              <a:ext cx="4947593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 b="1" cap="all" spc="100" dirty="0">
                  <a:solidFill>
                    <a:schemeClr val="accent3"/>
                  </a:solidFill>
                  <a:latin typeface="Lato" panose="020F0502020204030203" pitchFamily="34" charset="0"/>
                </a:rPr>
                <a:t>역할과 기여도</a:t>
              </a:r>
              <a:endParaRPr lang="en-US" altLang="ko-KR" sz="2800" b="1" cap="all" spc="100" dirty="0">
                <a:solidFill>
                  <a:schemeClr val="accent3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889526" y="8516380"/>
              <a:ext cx="4947593" cy="10259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r>
                <a:rPr lang="ko-KR" altLang="en-US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시간표 구조 및</a:t>
              </a:r>
              <a:r>
                <a:rPr lang="en-US" altLang="ko-KR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</a:p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r>
                <a:rPr lang="ko-KR" altLang="en-US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학교 탐방  챕터 스토리 코딩</a:t>
              </a:r>
              <a:endParaRPr lang="en-US" altLang="ko-KR" sz="2400" dirty="0" smtClean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2730500" y="2369614"/>
            <a:ext cx="1892935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프로젝트에서 맡은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역할</a:t>
            </a:r>
            <a:r>
              <a:rPr lang="ko-KR" altLang="en-US" sz="6000" cap="all" spc="15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과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기여도</a:t>
            </a:r>
            <a:endParaRPr lang="en-US" sz="6000" cap="all" spc="150" dirty="0">
              <a:solidFill>
                <a:srgbClr val="F05A5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Oval 8"/>
          <p:cNvSpPr/>
          <p:nvPr/>
        </p:nvSpPr>
        <p:spPr>
          <a:xfrm>
            <a:off x="2964495" y="6866604"/>
            <a:ext cx="415637" cy="415637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2388444" y="5651085"/>
            <a:ext cx="156773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4400" cap="all" spc="150" dirty="0" smtClean="0">
                <a:solidFill>
                  <a:schemeClr val="accent5"/>
                </a:solidFill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김규리</a:t>
            </a:r>
            <a:endParaRPr lang="en-US" sz="4400" cap="all" spc="150" dirty="0">
              <a:solidFill>
                <a:schemeClr val="accent5"/>
              </a:solidFill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</p:txBody>
      </p:sp>
      <p:grpSp>
        <p:nvGrpSpPr>
          <p:cNvPr id="50" name="Group 23"/>
          <p:cNvGrpSpPr/>
          <p:nvPr/>
        </p:nvGrpSpPr>
        <p:grpSpPr>
          <a:xfrm>
            <a:off x="492369" y="7959644"/>
            <a:ext cx="5385385" cy="1551880"/>
            <a:chOff x="2889526" y="7959644"/>
            <a:chExt cx="4947593" cy="1551880"/>
          </a:xfrm>
        </p:grpSpPr>
        <p:sp>
          <p:nvSpPr>
            <p:cNvPr id="51" name="TextBox 50"/>
            <p:cNvSpPr txBox="1"/>
            <p:nvPr/>
          </p:nvSpPr>
          <p:spPr>
            <a:xfrm>
              <a:off x="2889526" y="7959644"/>
              <a:ext cx="4947593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 b="1" cap="all" spc="100" dirty="0" smtClean="0">
                  <a:solidFill>
                    <a:schemeClr val="accent3"/>
                  </a:solidFill>
                  <a:latin typeface="Lato" panose="020F0502020204030203" pitchFamily="34" charset="0"/>
                </a:rPr>
                <a:t>역할과 기여도</a:t>
              </a:r>
              <a:endParaRPr lang="en-US" sz="2800" b="1" cap="all" spc="100" dirty="0">
                <a:solidFill>
                  <a:schemeClr val="accent3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889526" y="8516380"/>
              <a:ext cx="4947593" cy="9951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r>
                <a:rPr lang="ko-KR" altLang="en-US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학교 탐방 스토리 구성 및 정리 </a:t>
              </a:r>
              <a:r>
                <a:rPr lang="en-US" altLang="ko-KR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PPT </a:t>
              </a:r>
              <a:r>
                <a:rPr lang="ko-KR" altLang="en-US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제작</a:t>
              </a:r>
              <a:endParaRPr lang="en-US" altLang="ko-KR" sz="2400" dirty="0" smtClean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r>
                <a:rPr lang="en-US" altLang="ko-KR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ko-KR" altLang="en-US" sz="2400" dirty="0" smtClean="0">
                  <a:solidFill>
                    <a:schemeClr val="accent4"/>
                  </a:solidFill>
                  <a:latin typeface="Lato Light" panose="020F03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학교 탐방 스토리 코딩</a:t>
              </a:r>
              <a:endParaRPr lang="en-US" altLang="ko-KR" sz="2400" dirty="0" smtClean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2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5298275" y="3495056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86902" y="6733514"/>
            <a:ext cx="4278415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5400" cap="all" spc="2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관계</a:t>
            </a:r>
            <a:endParaRPr lang="en-US" sz="5400" cap="all" spc="2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4412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086277" y="12008147"/>
            <a:ext cx="1854931" cy="1435797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6" name="직선 화살표 연결선 75"/>
          <p:cNvCxnSpPr/>
          <p:nvPr/>
        </p:nvCxnSpPr>
        <p:spPr>
          <a:xfrm>
            <a:off x="4279349" y="6801181"/>
            <a:ext cx="987622" cy="1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77" name="직사각형 76"/>
          <p:cNvSpPr/>
          <p:nvPr/>
        </p:nvSpPr>
        <p:spPr>
          <a:xfrm>
            <a:off x="5681115" y="4642507"/>
            <a:ext cx="6078075" cy="625807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kern="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</a:t>
            </a:r>
            <a:r>
              <a:rPr kumimoji="0" lang="en-US" altLang="ko-KR" sz="4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irst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5681115" y="5319511"/>
            <a:ext cx="6078075" cy="3356606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79" name="그룹 78"/>
          <p:cNvGrpSpPr/>
          <p:nvPr/>
        </p:nvGrpSpPr>
        <p:grpSpPr>
          <a:xfrm>
            <a:off x="602876" y="5658014"/>
            <a:ext cx="3552092" cy="2031018"/>
            <a:chOff x="191965" y="2861163"/>
            <a:chExt cx="1776046" cy="1015509"/>
          </a:xfrm>
        </p:grpSpPr>
        <p:sp>
          <p:nvSpPr>
            <p:cNvPr id="80" name="직사각형 79"/>
            <p:cNvSpPr/>
            <p:nvPr/>
          </p:nvSpPr>
          <p:spPr>
            <a:xfrm>
              <a:off x="191965" y="2861163"/>
              <a:ext cx="1776046" cy="338503"/>
            </a:xfrm>
            <a:prstGeom prst="rect">
              <a:avLst/>
            </a:prstGeom>
            <a:solidFill>
              <a:srgbClr val="5B9BD5">
                <a:lumMod val="40000"/>
                <a:lumOff val="60000"/>
              </a:srgbClr>
            </a:solidFill>
            <a:ln w="28575" cap="flat" cmpd="sng" algn="ctr">
              <a:solidFill>
                <a:srgbClr val="5B9BD5">
                  <a:lumMod val="40000"/>
                  <a:lumOff val="6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+mn-cs"/>
                </a:rPr>
                <a:t>Main</a:t>
              </a:r>
              <a:endParaRPr kumimoji="0" lang="ko-KR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endParaRPr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191965" y="3199666"/>
              <a:ext cx="1776046" cy="677006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5B9BD5">
                  <a:lumMod val="40000"/>
                  <a:lumOff val="6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15057" y="3352066"/>
              <a:ext cx="1529862" cy="323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new First();</a:t>
              </a:r>
              <a:endParaRPr kumimoji="0" lang="ko-KR" altLang="en-US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5885534" y="5843652"/>
            <a:ext cx="54967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BackgroundMusic</a:t>
            </a:r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ButtonSound</a:t>
            </a:r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Search</a:t>
            </a:r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Second();</a:t>
            </a:r>
            <a:endParaRPr lang="ko-KR" altLang="en-US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14119128" y="3571839"/>
            <a:ext cx="4596663" cy="677006"/>
          </a:xfrm>
          <a:prstGeom prst="rect">
            <a:avLst/>
          </a:prstGeom>
          <a:solidFill>
            <a:srgbClr val="FFC000">
              <a:lumMod val="40000"/>
              <a:lumOff val="60000"/>
            </a:srgbClr>
          </a:solidFill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kern="0" dirty="0" err="1" smtClean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BackgroundMusic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14119128" y="4248844"/>
            <a:ext cx="4596663" cy="1354012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14119129" y="6364857"/>
            <a:ext cx="3552092" cy="677006"/>
          </a:xfrm>
          <a:prstGeom prst="rect">
            <a:avLst/>
          </a:prstGeom>
          <a:solidFill>
            <a:srgbClr val="FFC000">
              <a:lumMod val="40000"/>
              <a:lumOff val="60000"/>
            </a:srgbClr>
          </a:solidFill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ButtonSound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87" name="직사각형 86"/>
          <p:cNvSpPr/>
          <p:nvPr/>
        </p:nvSpPr>
        <p:spPr>
          <a:xfrm>
            <a:off x="14119129" y="7041862"/>
            <a:ext cx="3552092" cy="1354012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8" name="직사각형 87"/>
          <p:cNvSpPr/>
          <p:nvPr/>
        </p:nvSpPr>
        <p:spPr>
          <a:xfrm>
            <a:off x="10708368" y="538239"/>
            <a:ext cx="5465888" cy="677006"/>
          </a:xfrm>
          <a:prstGeom prst="rect">
            <a:avLst/>
          </a:prstGeom>
          <a:solidFill>
            <a:srgbClr val="F4B183"/>
          </a:solidFill>
          <a:ln w="28575" cap="flat" cmpd="sng" algn="ctr">
            <a:solidFill>
              <a:srgbClr val="F4B183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Search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89" name="직사각형 88"/>
          <p:cNvSpPr/>
          <p:nvPr/>
        </p:nvSpPr>
        <p:spPr>
          <a:xfrm>
            <a:off x="10708368" y="1215244"/>
            <a:ext cx="5465888" cy="1830272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F4B183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90" name="직선 화살표 연결선 89"/>
          <p:cNvCxnSpPr/>
          <p:nvPr/>
        </p:nvCxnSpPr>
        <p:spPr>
          <a:xfrm flipV="1">
            <a:off x="12088713" y="4971113"/>
            <a:ext cx="1569012" cy="1263486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91" name="직선 화살표 연결선 90"/>
          <p:cNvCxnSpPr/>
          <p:nvPr/>
        </p:nvCxnSpPr>
        <p:spPr>
          <a:xfrm>
            <a:off x="12296437" y="7388995"/>
            <a:ext cx="1421122" cy="200113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92" name="직선 화살표 연결선 91"/>
          <p:cNvCxnSpPr/>
          <p:nvPr/>
        </p:nvCxnSpPr>
        <p:spPr>
          <a:xfrm flipV="1">
            <a:off x="9535634" y="3132672"/>
            <a:ext cx="856493" cy="1238429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93" name="직선 화살표 연결선 92"/>
          <p:cNvCxnSpPr/>
          <p:nvPr/>
        </p:nvCxnSpPr>
        <p:spPr>
          <a:xfrm>
            <a:off x="8657031" y="9220383"/>
            <a:ext cx="1049255" cy="1525947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94" name="TextBox 93"/>
          <p:cNvSpPr txBox="1"/>
          <p:nvPr/>
        </p:nvSpPr>
        <p:spPr>
          <a:xfrm>
            <a:off x="10849045" y="1522918"/>
            <a:ext cx="5184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TimeTablePanel();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First</a:t>
            </a:r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  <a:endParaRPr lang="ko-KR" altLang="en-US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9955647" y="9950153"/>
            <a:ext cx="6666036" cy="677006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Second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9955647" y="10627158"/>
            <a:ext cx="6666036" cy="2253188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9955647" y="10857832"/>
            <a:ext cx="66660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public static JTextField name;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ButtonSound</a:t>
            </a:r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T</a:t>
            </a:r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hird</a:t>
            </a:r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  <a:endParaRPr lang="ko-KR" altLang="en-US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sp>
        <p:nvSpPr>
          <p:cNvPr id="99" name="TextBox 98"/>
          <p:cNvSpPr txBox="1"/>
          <p:nvPr/>
        </p:nvSpPr>
        <p:spPr>
          <a:xfrm>
            <a:off x="1045136" y="1905386"/>
            <a:ext cx="4925358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관계</a:t>
            </a:r>
            <a:endParaRPr lang="en-US" sz="6000" cap="all" spc="150" dirty="0">
              <a:solidFill>
                <a:srgbClr val="F05A5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02" name="직선 화살표 연결선 101"/>
          <p:cNvCxnSpPr/>
          <p:nvPr/>
        </p:nvCxnSpPr>
        <p:spPr>
          <a:xfrm flipH="1" flipV="1">
            <a:off x="16631173" y="1945680"/>
            <a:ext cx="1346683" cy="0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103" name="직선 화살표 연결선 102"/>
          <p:cNvCxnSpPr/>
          <p:nvPr/>
        </p:nvCxnSpPr>
        <p:spPr>
          <a:xfrm>
            <a:off x="16631174" y="1523796"/>
            <a:ext cx="1346682" cy="0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headEnd type="none"/>
            <a:tailEnd type="triangle" w="lg" len="lg"/>
          </a:ln>
          <a:effectLst/>
        </p:spPr>
      </p:cxnSp>
      <p:cxnSp>
        <p:nvCxnSpPr>
          <p:cNvPr id="104" name="직선 화살표 연결선 103"/>
          <p:cNvCxnSpPr/>
          <p:nvPr/>
        </p:nvCxnSpPr>
        <p:spPr>
          <a:xfrm flipH="1">
            <a:off x="9927344" y="3351693"/>
            <a:ext cx="856800" cy="1168201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105" name="직선 화살표 연결선 104"/>
          <p:cNvCxnSpPr/>
          <p:nvPr/>
        </p:nvCxnSpPr>
        <p:spPr>
          <a:xfrm flipH="1" flipV="1">
            <a:off x="8013650" y="9162013"/>
            <a:ext cx="1608941" cy="2253285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106" name="직선 화살표 연결선 105"/>
          <p:cNvCxnSpPr/>
          <p:nvPr/>
        </p:nvCxnSpPr>
        <p:spPr>
          <a:xfrm flipV="1">
            <a:off x="14647270" y="8749019"/>
            <a:ext cx="1" cy="1043363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107" name="직사각형 106"/>
          <p:cNvSpPr/>
          <p:nvPr/>
        </p:nvSpPr>
        <p:spPr>
          <a:xfrm>
            <a:off x="17671221" y="9950153"/>
            <a:ext cx="5657856" cy="677006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third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108" name="직사각형 107"/>
          <p:cNvSpPr/>
          <p:nvPr/>
        </p:nvSpPr>
        <p:spPr>
          <a:xfrm>
            <a:off x="17671221" y="10627158"/>
            <a:ext cx="5657856" cy="2253188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17671221" y="10857832"/>
            <a:ext cx="56578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Second.name.getText();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ButtonSound</a:t>
            </a:r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Fourth();</a:t>
            </a:r>
            <a:endParaRPr lang="ko-KR" altLang="en-US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10" name="직선 화살표 연결선 109"/>
          <p:cNvCxnSpPr/>
          <p:nvPr/>
        </p:nvCxnSpPr>
        <p:spPr>
          <a:xfrm>
            <a:off x="16817257" y="11401681"/>
            <a:ext cx="800177" cy="1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headEnd type="none"/>
            <a:tailEnd type="triangle" w="lg" len="lg"/>
          </a:ln>
          <a:effectLst/>
        </p:spPr>
      </p:cxnSp>
      <p:cxnSp>
        <p:nvCxnSpPr>
          <p:cNvPr id="111" name="직선 화살표 연결선 110"/>
          <p:cNvCxnSpPr/>
          <p:nvPr/>
        </p:nvCxnSpPr>
        <p:spPr>
          <a:xfrm flipH="1" flipV="1">
            <a:off x="18055168" y="7959701"/>
            <a:ext cx="1800735" cy="1569824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112" name="직선 화살표 연결선 111"/>
          <p:cNvCxnSpPr/>
          <p:nvPr/>
        </p:nvCxnSpPr>
        <p:spPr>
          <a:xfrm>
            <a:off x="23141031" y="11645349"/>
            <a:ext cx="800177" cy="1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headEnd type="none"/>
            <a:tailEnd type="triangle" w="lg" len="lg"/>
          </a:ln>
          <a:effectLst/>
        </p:spPr>
      </p:cxnSp>
      <p:sp>
        <p:nvSpPr>
          <p:cNvPr id="115" name="직사각형 114"/>
          <p:cNvSpPr/>
          <p:nvPr/>
        </p:nvSpPr>
        <p:spPr>
          <a:xfrm>
            <a:off x="318813" y="8744613"/>
            <a:ext cx="4757888" cy="4699331"/>
          </a:xfrm>
          <a:prstGeom prst="rect">
            <a:avLst/>
          </a:prstGeom>
          <a:noFill/>
          <a:ln w="28575"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6" name="직선 화살표 연결선 115"/>
          <p:cNvCxnSpPr/>
          <p:nvPr/>
        </p:nvCxnSpPr>
        <p:spPr>
          <a:xfrm>
            <a:off x="624588" y="12927281"/>
            <a:ext cx="987622" cy="1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117" name="TextBox 116"/>
          <p:cNvSpPr txBox="1"/>
          <p:nvPr/>
        </p:nvSpPr>
        <p:spPr>
          <a:xfrm>
            <a:off x="1861571" y="12604115"/>
            <a:ext cx="1954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의존관계</a:t>
            </a:r>
            <a:endParaRPr lang="ko-KR" altLang="en-US" dirty="0"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</p:txBody>
      </p:sp>
      <p:sp>
        <p:nvSpPr>
          <p:cNvPr id="124" name="직사각형 123"/>
          <p:cNvSpPr/>
          <p:nvPr/>
        </p:nvSpPr>
        <p:spPr>
          <a:xfrm>
            <a:off x="18296581" y="797699"/>
            <a:ext cx="4107649" cy="677006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28575" cap="flat" cmpd="sng" algn="ctr">
            <a:solidFill>
              <a:srgbClr val="ED7D31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TimeTablePanel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5" name="직사각형 124"/>
          <p:cNvSpPr/>
          <p:nvPr/>
        </p:nvSpPr>
        <p:spPr>
          <a:xfrm>
            <a:off x="18296581" y="1474704"/>
            <a:ext cx="4107649" cy="1354012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ED7D31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</a:endParaRPr>
          </a:p>
        </p:txBody>
      </p:sp>
      <p:grpSp>
        <p:nvGrpSpPr>
          <p:cNvPr id="130" name="그룹 129"/>
          <p:cNvGrpSpPr/>
          <p:nvPr/>
        </p:nvGrpSpPr>
        <p:grpSpPr>
          <a:xfrm>
            <a:off x="584166" y="9901624"/>
            <a:ext cx="1133191" cy="689345"/>
            <a:chOff x="18296581" y="3917129"/>
            <a:chExt cx="3552092" cy="2031017"/>
          </a:xfrm>
        </p:grpSpPr>
        <p:sp>
          <p:nvSpPr>
            <p:cNvPr id="128" name="직사각형 127"/>
            <p:cNvSpPr/>
            <p:nvPr/>
          </p:nvSpPr>
          <p:spPr>
            <a:xfrm>
              <a:off x="18296581" y="3917129"/>
              <a:ext cx="3552092" cy="677006"/>
            </a:xfrm>
            <a:prstGeom prst="rect">
              <a:avLst/>
            </a:prstGeom>
            <a:solidFill>
              <a:srgbClr val="FFC000">
                <a:lumMod val="40000"/>
                <a:lumOff val="60000"/>
              </a:srgbClr>
            </a:solidFill>
            <a:ln w="28575" cap="flat" cmpd="sng" algn="ctr">
              <a:solidFill>
                <a:srgbClr val="FFC000">
                  <a:lumMod val="40000"/>
                  <a:lumOff val="6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endParaRPr>
            </a:p>
          </p:txBody>
        </p:sp>
        <p:sp>
          <p:nvSpPr>
            <p:cNvPr id="129" name="직사각형 128"/>
            <p:cNvSpPr/>
            <p:nvPr/>
          </p:nvSpPr>
          <p:spPr>
            <a:xfrm>
              <a:off x="18296581" y="4594134"/>
              <a:ext cx="3552092" cy="1354012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FFC000">
                  <a:lumMod val="40000"/>
                  <a:lumOff val="6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131" name="그룹 130"/>
          <p:cNvGrpSpPr/>
          <p:nvPr/>
        </p:nvGrpSpPr>
        <p:grpSpPr>
          <a:xfrm>
            <a:off x="590340" y="8964769"/>
            <a:ext cx="1133191" cy="689345"/>
            <a:chOff x="18296581" y="3917129"/>
            <a:chExt cx="3552092" cy="2031017"/>
          </a:xfrm>
        </p:grpSpPr>
        <p:sp>
          <p:nvSpPr>
            <p:cNvPr id="132" name="직사각형 131"/>
            <p:cNvSpPr/>
            <p:nvPr/>
          </p:nvSpPr>
          <p:spPr>
            <a:xfrm>
              <a:off x="18296581" y="3917129"/>
              <a:ext cx="3552092" cy="677006"/>
            </a:xfrm>
            <a:prstGeom prst="rect">
              <a:avLst/>
            </a:prstGeom>
            <a:solidFill>
              <a:srgbClr val="BDD7EE"/>
            </a:solidFill>
            <a:ln w="28575" cap="flat" cmpd="sng" algn="ctr">
              <a:solidFill>
                <a:srgbClr val="BDD7EE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endParaRPr>
            </a:p>
          </p:txBody>
        </p:sp>
        <p:sp>
          <p:nvSpPr>
            <p:cNvPr id="133" name="직사각형 132"/>
            <p:cNvSpPr/>
            <p:nvPr/>
          </p:nvSpPr>
          <p:spPr>
            <a:xfrm>
              <a:off x="18296581" y="4594134"/>
              <a:ext cx="3552092" cy="1354012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BDD7EE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134" name="그룹 133"/>
          <p:cNvGrpSpPr/>
          <p:nvPr/>
        </p:nvGrpSpPr>
        <p:grpSpPr>
          <a:xfrm>
            <a:off x="584165" y="10845217"/>
            <a:ext cx="1133191" cy="689345"/>
            <a:chOff x="18296581" y="3917129"/>
            <a:chExt cx="3552092" cy="2031017"/>
          </a:xfrm>
        </p:grpSpPr>
        <p:sp>
          <p:nvSpPr>
            <p:cNvPr id="135" name="직사각형 134"/>
            <p:cNvSpPr/>
            <p:nvPr/>
          </p:nvSpPr>
          <p:spPr>
            <a:xfrm>
              <a:off x="18296581" y="3917129"/>
              <a:ext cx="3552092" cy="677006"/>
            </a:xfrm>
            <a:prstGeom prst="rect">
              <a:avLst/>
            </a:prstGeom>
            <a:solidFill>
              <a:srgbClr val="C5E0B4"/>
            </a:solidFill>
            <a:ln w="28575" cap="flat" cmpd="sng" algn="ctr">
              <a:solidFill>
                <a:srgbClr val="C5E0B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endParaRPr>
            </a:p>
          </p:txBody>
        </p:sp>
        <p:sp>
          <p:nvSpPr>
            <p:cNvPr id="136" name="직사각형 135"/>
            <p:cNvSpPr/>
            <p:nvPr/>
          </p:nvSpPr>
          <p:spPr>
            <a:xfrm>
              <a:off x="18296581" y="4594134"/>
              <a:ext cx="3552092" cy="1354012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C5E0B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137" name="그룹 136"/>
          <p:cNvGrpSpPr/>
          <p:nvPr/>
        </p:nvGrpSpPr>
        <p:grpSpPr>
          <a:xfrm>
            <a:off x="608037" y="11778366"/>
            <a:ext cx="1133191" cy="689345"/>
            <a:chOff x="18296581" y="3917129"/>
            <a:chExt cx="3552092" cy="2031017"/>
          </a:xfrm>
        </p:grpSpPr>
        <p:sp>
          <p:nvSpPr>
            <p:cNvPr id="138" name="직사각형 137"/>
            <p:cNvSpPr/>
            <p:nvPr/>
          </p:nvSpPr>
          <p:spPr>
            <a:xfrm>
              <a:off x="18296581" y="3917129"/>
              <a:ext cx="3552092" cy="677006"/>
            </a:xfrm>
            <a:prstGeom prst="rect">
              <a:avLst/>
            </a:prstGeom>
            <a:solidFill>
              <a:srgbClr val="F4B183"/>
            </a:solidFill>
            <a:ln w="28575" cap="flat" cmpd="sng" algn="ctr">
              <a:solidFill>
                <a:srgbClr val="F4B183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endParaRPr>
            </a:p>
          </p:txBody>
        </p:sp>
        <p:sp>
          <p:nvSpPr>
            <p:cNvPr id="139" name="직사각형 138"/>
            <p:cNvSpPr/>
            <p:nvPr/>
          </p:nvSpPr>
          <p:spPr>
            <a:xfrm>
              <a:off x="18296581" y="4594134"/>
              <a:ext cx="3552092" cy="1354012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F4B183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0" name="TextBox 139"/>
          <p:cNvSpPr txBox="1"/>
          <p:nvPr/>
        </p:nvSpPr>
        <p:spPr>
          <a:xfrm>
            <a:off x="1848581" y="9921188"/>
            <a:ext cx="2884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스레드 클래스</a:t>
            </a:r>
            <a:endParaRPr lang="ko-KR" altLang="en-US" dirty="0"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1848581" y="8988281"/>
            <a:ext cx="2866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main </a:t>
            </a:r>
            <a:r>
              <a:rPr lang="ko-KR" altLang="en-US" dirty="0" smtClean="0"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클래스</a:t>
            </a:r>
            <a:endParaRPr lang="ko-KR" altLang="en-US" dirty="0"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1788097" y="10905932"/>
            <a:ext cx="3356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학교탐방 클래스</a:t>
            </a:r>
            <a:endParaRPr lang="ko-KR" altLang="en-US" dirty="0"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848581" y="11821380"/>
            <a:ext cx="3155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바른고딕 옛한글" panose="020B0603020101020101" pitchFamily="50" charset="-127"/>
                <a:ea typeface="나눔바른고딕 옛한글" panose="020B0603020101020101" pitchFamily="50" charset="-127"/>
              </a:rPr>
              <a:t>시간표 클래스</a:t>
            </a:r>
            <a:endParaRPr lang="ko-KR" altLang="en-US" dirty="0">
              <a:latin typeface="나눔바른고딕 옛한글" panose="020B0603020101020101" pitchFamily="50" charset="-127"/>
              <a:ea typeface="나눔바른고딕 옛한글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96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5136" y="1905386"/>
            <a:ext cx="4925358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관계</a:t>
            </a:r>
            <a:endParaRPr lang="en-US" sz="6000" cap="all" spc="150" dirty="0">
              <a:solidFill>
                <a:srgbClr val="F05A5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14075943" y="592923"/>
            <a:ext cx="7614138" cy="10200583"/>
          </a:xfrm>
          <a:prstGeom prst="roundRect">
            <a:avLst>
              <a:gd name="adj" fmla="val 0"/>
            </a:avLst>
          </a:prstGeom>
          <a:noFill/>
          <a:ln w="57150" cap="flat" cmpd="sng" algn="ctr">
            <a:solidFill>
              <a:srgbClr val="44546A">
                <a:lumMod val="75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433668" y="4373568"/>
            <a:ext cx="3552092" cy="677006"/>
          </a:xfrm>
          <a:prstGeom prst="rect">
            <a:avLst/>
          </a:prstGeom>
          <a:solidFill>
            <a:srgbClr val="FFC000">
              <a:lumMod val="40000"/>
              <a:lumOff val="60000"/>
            </a:srgbClr>
          </a:solidFill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ButtonSound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33668" y="5050573"/>
            <a:ext cx="3552092" cy="1354012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668255" y="3936108"/>
            <a:ext cx="6666036" cy="677006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Second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668255" y="4613113"/>
            <a:ext cx="6666036" cy="2253188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68255" y="4843787"/>
            <a:ext cx="66660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public static JTextField name;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ButtonSound</a:t>
            </a:r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</a:p>
          <a:p>
            <a:pPr algn="ctr" latinLnBrk="1"/>
            <a:r>
              <a:rPr lang="en-US" altLang="ko-KR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Third</a:t>
            </a:r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  <a:endParaRPr lang="ko-KR" altLang="en-US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 flipV="1">
            <a:off x="7438292" y="7487570"/>
            <a:ext cx="6988" cy="1005799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11" name="직사각형 10"/>
          <p:cNvSpPr/>
          <p:nvPr/>
        </p:nvSpPr>
        <p:spPr>
          <a:xfrm>
            <a:off x="4732679" y="8695649"/>
            <a:ext cx="5868870" cy="677006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Fourth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732679" y="9372654"/>
            <a:ext cx="5868870" cy="3766010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32679" y="9603329"/>
            <a:ext cx="58688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Second.name.getText();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ButtonSound</a:t>
            </a:r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Fourth1();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Fourth2();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Fourth3</a:t>
            </a:r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</a:p>
          <a:p>
            <a:pPr algn="ctr" latinLnBrk="1"/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public static int p;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3255208" y="11121794"/>
            <a:ext cx="1863090" cy="0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15" name="직사각형 14"/>
          <p:cNvSpPr/>
          <p:nvPr/>
        </p:nvSpPr>
        <p:spPr>
          <a:xfrm>
            <a:off x="14478918" y="908300"/>
            <a:ext cx="6666036" cy="677006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Fourth1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4478918" y="1585305"/>
            <a:ext cx="6666036" cy="2253188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478918" y="1815979"/>
            <a:ext cx="66660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Second.name.getText();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ButtonSound</a:t>
            </a:r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Fourth1_1();</a:t>
            </a:r>
            <a:endParaRPr lang="ko-KR" altLang="en-US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4486930" y="4166781"/>
            <a:ext cx="6666036" cy="677006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Fourth2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4486930" y="4843786"/>
            <a:ext cx="6666036" cy="2253188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4486930" y="5074460"/>
            <a:ext cx="66660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Second.name.getText();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ButtonSound</a:t>
            </a:r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Fourth2_1();</a:t>
            </a:r>
            <a:endParaRPr lang="ko-KR" altLang="en-US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4486930" y="7435477"/>
            <a:ext cx="6666036" cy="677006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Fourth3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4486930" y="8112482"/>
            <a:ext cx="6666036" cy="2253188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4486930" y="8343156"/>
            <a:ext cx="66660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Second.name.getText();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ButtonSound</a:t>
            </a:r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Fourth3_1();</a:t>
            </a:r>
            <a:endParaRPr lang="ko-KR" altLang="en-US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24" name="직선 화살표 연결선 23"/>
          <p:cNvCxnSpPr/>
          <p:nvPr/>
        </p:nvCxnSpPr>
        <p:spPr>
          <a:xfrm flipV="1">
            <a:off x="10876203" y="7494519"/>
            <a:ext cx="2916176" cy="1463082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25" name="모서리가 둥근 직사각형 24"/>
          <p:cNvSpPr/>
          <p:nvPr/>
        </p:nvSpPr>
        <p:spPr>
          <a:xfrm>
            <a:off x="751172" y="3489065"/>
            <a:ext cx="12057170" cy="3836099"/>
          </a:xfrm>
          <a:prstGeom prst="roundRect">
            <a:avLst>
              <a:gd name="adj" fmla="val 0"/>
            </a:avLst>
          </a:prstGeom>
          <a:noFill/>
          <a:ln w="57150" cap="flat" cmpd="sng" algn="ctr">
            <a:solidFill>
              <a:srgbClr val="44546A">
                <a:lumMod val="75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21398762" y="5381656"/>
            <a:ext cx="1648753" cy="11672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27" name="직선 화살표 연결선 26"/>
          <p:cNvCxnSpPr/>
          <p:nvPr/>
        </p:nvCxnSpPr>
        <p:spPr>
          <a:xfrm flipH="1" flipV="1">
            <a:off x="12385801" y="5401278"/>
            <a:ext cx="2014756" cy="11672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28" name="직사각형 27"/>
          <p:cNvSpPr/>
          <p:nvPr/>
        </p:nvSpPr>
        <p:spPr>
          <a:xfrm>
            <a:off x="15645112" y="11121794"/>
            <a:ext cx="5210242" cy="677006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Sixth</a:t>
            </a:r>
            <a:endParaRPr kumimoji="0" lang="ko-KR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5645112" y="11798799"/>
            <a:ext cx="5210242" cy="1354012"/>
          </a:xfrm>
          <a:prstGeom prst="rect">
            <a:avLst/>
          </a:prstGeom>
          <a:solidFill>
            <a:sysClr val="window" lastClr="FFFFFF"/>
          </a:solidFill>
          <a:ln w="28575" cap="flat" cmpd="sng" algn="ctr">
            <a:solidFill>
              <a:srgbClr val="70AD47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82880" tIns="91440" rIns="18288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 flipH="1" flipV="1">
            <a:off x="10876203" y="11386031"/>
            <a:ext cx="4349848" cy="692260"/>
          </a:xfrm>
          <a:prstGeom prst="straightConnector1">
            <a:avLst/>
          </a:prstGeom>
          <a:noFill/>
          <a:ln w="57150" cap="flat" cmpd="sng" algn="ctr">
            <a:solidFill>
              <a:srgbClr val="F05A5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15593284" y="11875641"/>
            <a:ext cx="5341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Fourth.p;</a:t>
            </a:r>
            <a:endParaRPr lang="en-US" altLang="ko-KR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 latinLnBrk="1"/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</a:t>
            </a:r>
            <a:r>
              <a:rPr lang="en-US" altLang="ko-KR" dirty="0" err="1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ButtonSound</a:t>
            </a:r>
            <a:r>
              <a:rPr lang="en-US" altLang="ko-KR" dirty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();</a:t>
            </a:r>
            <a:endParaRPr lang="ko-KR" altLang="en-US" dirty="0">
              <a:solidFill>
                <a:prstClr val="black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2086277" y="12008147"/>
            <a:ext cx="1854931" cy="1435797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21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5298275" y="3495056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262397" y="6733514"/>
            <a:ext cx="6527429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400" cap="all" spc="200" dirty="0" smtClean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사용한 </a:t>
            </a:r>
            <a:r>
              <a:rPr kumimoji="0" lang="ko-KR" altLang="en-US" sz="5400" b="0" i="0" u="none" strike="noStrike" kern="1200" cap="all" spc="20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클래스의 </a:t>
            </a:r>
            <a:r>
              <a:rPr lang="ko-KR" altLang="en-US" sz="5400" cap="all" spc="200" dirty="0" smtClean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</a:t>
            </a:r>
            <a:endParaRPr kumimoji="0" lang="en-US" sz="5400" b="0" i="0" u="none" strike="noStrike" kern="1200" cap="all" spc="2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40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직사각형 59"/>
          <p:cNvSpPr/>
          <p:nvPr/>
        </p:nvSpPr>
        <p:spPr>
          <a:xfrm>
            <a:off x="22086277" y="12008147"/>
            <a:ext cx="1854931" cy="1435797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0108" y="1607341"/>
            <a:ext cx="8570850" cy="115427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1045135" y="1905386"/>
            <a:ext cx="1068380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000" cap="all" spc="150" dirty="0" smtClean="0">
                <a:solidFill>
                  <a:prstClr val="black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클래스의 </a:t>
            </a:r>
            <a:r>
              <a:rPr lang="ko-KR" altLang="en-US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</a:t>
            </a:r>
            <a:r>
              <a:rPr lang="en-US" altLang="ko-KR" sz="6000" cap="all" spc="150" dirty="0" smtClean="0">
                <a:solidFill>
                  <a:srgbClr val="F05A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01. </a:t>
            </a:r>
            <a:r>
              <a:rPr lang="ko-KR" altLang="en-US" sz="6000" cap="all" spc="150" dirty="0" smtClean="0">
                <a:solidFill>
                  <a:srgbClr val="00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배운 클래스 </a:t>
            </a:r>
            <a:endParaRPr lang="en-US" sz="6000" cap="all" spc="150" dirty="0"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72" y="871511"/>
            <a:ext cx="3909974" cy="58672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l="429" t="1240" r="1"/>
          <a:stretch/>
        </p:blipFill>
        <p:spPr>
          <a:xfrm>
            <a:off x="1125958" y="4706301"/>
            <a:ext cx="10888741" cy="676780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4" name="직사각형 33"/>
          <p:cNvSpPr/>
          <p:nvPr/>
        </p:nvSpPr>
        <p:spPr>
          <a:xfrm>
            <a:off x="1107670" y="5049604"/>
            <a:ext cx="10888741" cy="4830149"/>
          </a:xfrm>
          <a:prstGeom prst="rect">
            <a:avLst/>
          </a:prstGeom>
          <a:noFill/>
          <a:ln w="1270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1356120" y="10223056"/>
            <a:ext cx="9158419" cy="962444"/>
          </a:xfrm>
          <a:prstGeom prst="rect">
            <a:avLst/>
          </a:prstGeom>
          <a:noFill/>
          <a:ln w="1270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오른쪽 화살표 41"/>
          <p:cNvSpPr/>
          <p:nvPr/>
        </p:nvSpPr>
        <p:spPr>
          <a:xfrm rot="10800000">
            <a:off x="12276158" y="7182601"/>
            <a:ext cx="1226731" cy="1350785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14403812" y="1887802"/>
            <a:ext cx="4379537" cy="373718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14403812" y="2388440"/>
            <a:ext cx="4934243" cy="432765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14528633" y="4268605"/>
            <a:ext cx="3296539" cy="363719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14528633" y="7182601"/>
            <a:ext cx="4094261" cy="447304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14528633" y="10600152"/>
            <a:ext cx="6085919" cy="419149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14528633" y="12445505"/>
            <a:ext cx="3185598" cy="488546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2440412" y="6749836"/>
            <a:ext cx="8321373" cy="1427010"/>
          </a:xfrm>
          <a:prstGeom prst="rect">
            <a:avLst/>
          </a:prstGeom>
          <a:noFill/>
          <a:ln w="1270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5475981" y="6957127"/>
            <a:ext cx="2802112" cy="903196"/>
          </a:xfrm>
          <a:prstGeom prst="rect">
            <a:avLst/>
          </a:prstGeom>
          <a:noFill/>
          <a:ln w="1270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14385994" y="5537963"/>
            <a:ext cx="3185598" cy="488546"/>
          </a:xfrm>
          <a:prstGeom prst="rect">
            <a:avLst/>
          </a:prstGeom>
          <a:noFill/>
          <a:ln w="762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8583650" y="7062637"/>
            <a:ext cx="1165570" cy="718964"/>
          </a:xfrm>
          <a:prstGeom prst="rect">
            <a:avLst/>
          </a:prstGeom>
          <a:noFill/>
          <a:ln w="1270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10993063" y="10450244"/>
            <a:ext cx="1003347" cy="718964"/>
          </a:xfrm>
          <a:prstGeom prst="rect">
            <a:avLst/>
          </a:prstGeom>
          <a:noFill/>
          <a:ln w="127000">
            <a:solidFill>
              <a:srgbClr val="F05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9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OGA PowerPoint Template">
      <a:dk1>
        <a:sysClr val="windowText" lastClr="000000"/>
      </a:dk1>
      <a:lt1>
        <a:sysClr val="window" lastClr="FFFFFF"/>
      </a:lt1>
      <a:dk2>
        <a:srgbClr val="57585A"/>
      </a:dk2>
      <a:lt2>
        <a:srgbClr val="E4E6E8"/>
      </a:lt2>
      <a:accent1>
        <a:srgbClr val="283032"/>
      </a:accent1>
      <a:accent2>
        <a:srgbClr val="F05A50"/>
      </a:accent2>
      <a:accent3>
        <a:srgbClr val="50555A"/>
      </a:accent3>
      <a:accent4>
        <a:srgbClr val="787D82"/>
      </a:accent4>
      <a:accent5>
        <a:srgbClr val="B4B9BE"/>
      </a:accent5>
      <a:accent6>
        <a:srgbClr val="F0F2F4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6000" cap="all" spc="150" dirty="0" smtClean="0">
            <a:solidFill>
              <a:prstClr val="black"/>
            </a:solidFill>
            <a:latin typeface="나눔고딕 ExtraBold" panose="020D0904000000000000" pitchFamily="50" charset="-127"/>
            <a:ea typeface="나눔고딕 ExtraBold" panose="020D09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1202</TotalTime>
  <Words>299</Words>
  <Application>Microsoft Office PowerPoint</Application>
  <PresentationFormat>사용자 지정</PresentationFormat>
  <Paragraphs>106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8" baseType="lpstr">
      <vt:lpstr>나눔바른고딕 옛한글</vt:lpstr>
      <vt:lpstr>Open Sans Light</vt:lpstr>
      <vt:lpstr>맑은 고딕</vt:lpstr>
      <vt:lpstr>Calibri</vt:lpstr>
      <vt:lpstr>Lato</vt:lpstr>
      <vt:lpstr>Lato Light</vt:lpstr>
      <vt:lpstr>Lato Black</vt:lpstr>
      <vt:lpstr>Arial</vt:lpstr>
      <vt:lpstr>나눔고딕</vt:lpstr>
      <vt:lpstr>나눔고딕 ExtraBold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Moorche 30 DVDs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delight</dc:creator>
  <cp:lastModifiedBy>ekal0323@naver.com</cp:lastModifiedBy>
  <cp:revision>105</cp:revision>
  <dcterms:created xsi:type="dcterms:W3CDTF">2016-06-20T18:47:00Z</dcterms:created>
  <dcterms:modified xsi:type="dcterms:W3CDTF">2021-06-12T05:28:07Z</dcterms:modified>
</cp:coreProperties>
</file>

<file path=docProps/thumbnail.jpeg>
</file>